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7" r:id="rId2"/>
    <p:sldId id="259" r:id="rId3"/>
    <p:sldId id="260" r:id="rId4"/>
    <p:sldId id="334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270" r:id="rId29"/>
    <p:sldId id="304" r:id="rId30"/>
    <p:sldId id="305" r:id="rId31"/>
    <p:sldId id="306" r:id="rId32"/>
    <p:sldId id="301" r:id="rId33"/>
    <p:sldId id="286" r:id="rId34"/>
    <p:sldId id="298" r:id="rId35"/>
    <p:sldId id="299" r:id="rId36"/>
    <p:sldId id="300" r:id="rId37"/>
    <p:sldId id="275" r:id="rId38"/>
    <p:sldId id="276" r:id="rId39"/>
    <p:sldId id="277" r:id="rId40"/>
    <p:sldId id="278" r:id="rId41"/>
    <p:sldId id="291" r:id="rId42"/>
    <p:sldId id="297" r:id="rId43"/>
    <p:sldId id="307" r:id="rId44"/>
    <p:sldId id="292" r:id="rId45"/>
    <p:sldId id="280" r:id="rId46"/>
    <p:sldId id="281" r:id="rId47"/>
    <p:sldId id="308" r:id="rId48"/>
    <p:sldId id="289" r:id="rId49"/>
    <p:sldId id="282" r:id="rId50"/>
    <p:sldId id="332" r:id="rId51"/>
    <p:sldId id="284" r:id="rId5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2">
          <p15:clr>
            <a:srgbClr val="A4A3A4"/>
          </p15:clr>
        </p15:guide>
        <p15:guide id="2" orient="horz" pos="347">
          <p15:clr>
            <a:srgbClr val="A4A3A4"/>
          </p15:clr>
        </p15:guide>
        <p15:guide id="3" orient="horz" pos="1872">
          <p15:clr>
            <a:srgbClr val="A4A3A4"/>
          </p15:clr>
        </p15:guide>
        <p15:guide id="4" pos="7112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400"/>
    <a:srgbClr val="F1A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21C29-74C2-49A5-955E-E1231CF26F03}" v="4" dt="2025-07-02T19:25:32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69"/>
  </p:normalViewPr>
  <p:slideViewPr>
    <p:cSldViewPr snapToGrid="0">
      <p:cViewPr varScale="1">
        <p:scale>
          <a:sx n="114" d="100"/>
          <a:sy n="114" d="100"/>
        </p:scale>
        <p:origin x="712" y="168"/>
      </p:cViewPr>
      <p:guideLst>
        <p:guide orient="horz" pos="3972"/>
        <p:guide orient="horz" pos="347"/>
        <p:guide orient="horz" pos="1872"/>
        <p:guide pos="7112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ina Hill" userId="VnDCtAltL67eKY9s7JLSHTri1Na0KVB4KpHay0O7lso=" providerId="None" clId="Web-{24F21C29-74C2-49A5-955E-E1231CF26F03}"/>
    <pc:docChg chg="delSld">
      <pc:chgData name="Alaina Hill" userId="VnDCtAltL67eKY9s7JLSHTri1Na0KVB4KpHay0O7lso=" providerId="None" clId="Web-{24F21C29-74C2-49A5-955E-E1231CF26F03}" dt="2025-07-02T19:25:32.143" v="3"/>
      <pc:docMkLst>
        <pc:docMk/>
      </pc:docMkLst>
      <pc:sldChg chg="del">
        <pc:chgData name="Alaina Hill" userId="VnDCtAltL67eKY9s7JLSHTri1Na0KVB4KpHay0O7lso=" providerId="None" clId="Web-{24F21C29-74C2-49A5-955E-E1231CF26F03}" dt="2025-07-02T19:25:27.487" v="0"/>
        <pc:sldMkLst>
          <pc:docMk/>
          <pc:sldMk cId="3851471691" sldId="256"/>
        </pc:sldMkLst>
      </pc:sldChg>
      <pc:sldChg chg="del">
        <pc:chgData name="Alaina Hill" userId="VnDCtAltL67eKY9s7JLSHTri1Na0KVB4KpHay0O7lso=" providerId="None" clId="Web-{24F21C29-74C2-49A5-955E-E1231CF26F03}" dt="2025-07-02T19:25:30.112" v="1"/>
        <pc:sldMkLst>
          <pc:docMk/>
          <pc:sldMk cId="2573615147" sldId="258"/>
        </pc:sldMkLst>
      </pc:sldChg>
      <pc:sldChg chg="del">
        <pc:chgData name="Alaina Hill" userId="VnDCtAltL67eKY9s7JLSHTri1Na0KVB4KpHay0O7lso=" providerId="None" clId="Web-{24F21C29-74C2-49A5-955E-E1231CF26F03}" dt="2025-07-02T19:25:31.846" v="2"/>
        <pc:sldMkLst>
          <pc:docMk/>
          <pc:sldMk cId="870569511" sldId="285"/>
        </pc:sldMkLst>
      </pc:sldChg>
      <pc:sldChg chg="del">
        <pc:chgData name="Alaina Hill" userId="VnDCtAltL67eKY9s7JLSHTri1Na0KVB4KpHay0O7lso=" providerId="None" clId="Web-{24F21C29-74C2-49A5-955E-E1231CF26F03}" dt="2025-07-02T19:25:32.143" v="3"/>
        <pc:sldMkLst>
          <pc:docMk/>
          <pc:sldMk cId="937481042" sldId="3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0949F-3446-A742-8156-C4C9932AF8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D56E9-79E5-584B-9F5B-7E0962C1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620" y="-9622"/>
            <a:ext cx="12211242" cy="687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162" y="2977163"/>
            <a:ext cx="10360501" cy="1083277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latin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324" y="4079676"/>
            <a:ext cx="8532178" cy="1327821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400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Presenter(s) 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17916" y="467917"/>
            <a:ext cx="1952993" cy="20573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86201" y="6075181"/>
            <a:ext cx="10622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COLLEGE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42478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Paragraph - Luminance eq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10362867" cy="3682206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A7821-3E4E-B1BB-5349-C28E04515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0000" b="45000"/>
          <a:stretch/>
        </p:blipFill>
        <p:spPr>
          <a:xfrm>
            <a:off x="197324" y="6126165"/>
            <a:ext cx="11794176" cy="4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9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Paragraph - Seafoam eq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10362867" cy="3682206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A7821-3E4E-B1BB-5349-C28E04515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0000" b="45000"/>
          <a:stretch/>
        </p:blipFill>
        <p:spPr>
          <a:xfrm>
            <a:off x="197324" y="6126165"/>
            <a:ext cx="11794176" cy="4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58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Paragraph - Orange eq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10362867" cy="3682206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A7821-3E4E-B1BB-5349-C28E04515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0000" b="44998"/>
          <a:stretch/>
        </p:blipFill>
        <p:spPr>
          <a:xfrm>
            <a:off x="197324" y="6126165"/>
            <a:ext cx="11794176" cy="4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Paragraph - Hop bine 4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10362867" cy="3682206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A7821-3E4E-B1BB-5349-C28E04515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6656" b="46656"/>
          <a:stretch/>
        </p:blipFill>
        <p:spPr>
          <a:xfrm>
            <a:off x="197324" y="6242859"/>
            <a:ext cx="11794176" cy="4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55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Paragraph - Moondust tri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10362867" cy="3682206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A7821-3E4E-B1BB-5349-C28E04515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0760" b="42928"/>
          <a:stretch/>
        </p:blipFill>
        <p:spPr>
          <a:xfrm>
            <a:off x="197324" y="6242859"/>
            <a:ext cx="11794176" cy="4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80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Paragraph - Moondust tree 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10362867" cy="3682206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algn="l">
              <a:defRPr/>
            </a:lvl3pPr>
            <a:lvl4pPr algn="l">
              <a:defRPr/>
            </a:lvl4pPr>
            <a:lvl5pPr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CB5EED-486A-A526-D03A-6E0DC5FDB9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8738" t="-20790" r="451" b="56997"/>
          <a:stretch/>
        </p:blipFill>
        <p:spPr>
          <a:xfrm rot="16200000">
            <a:off x="8546308" y="3215483"/>
            <a:ext cx="1640138" cy="564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75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D37C60-2F7C-8D77-0A94-9EBFE6048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79" y="2443959"/>
            <a:ext cx="10362867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875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Bullet Points - Luminance eq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10362867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A7821-3E4E-B1BB-5349-C28E04515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0000" b="45000"/>
          <a:stretch/>
        </p:blipFill>
        <p:spPr>
          <a:xfrm>
            <a:off x="197324" y="6126165"/>
            <a:ext cx="11794176" cy="4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62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Bullet Points - Seafoam eq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10362867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A7821-3E4E-B1BB-5349-C28E04515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0000" b="45000"/>
          <a:stretch/>
        </p:blipFill>
        <p:spPr>
          <a:xfrm>
            <a:off x="197324" y="6126165"/>
            <a:ext cx="11794176" cy="4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57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Bullet Points - Orange eq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10362867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A7821-3E4E-B1BB-5349-C28E04515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0000" b="44998"/>
          <a:stretch/>
        </p:blipFill>
        <p:spPr>
          <a:xfrm>
            <a:off x="197324" y="6126165"/>
            <a:ext cx="11794176" cy="4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9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162" y="2977163"/>
            <a:ext cx="10360501" cy="1083277"/>
          </a:xfrm>
        </p:spPr>
        <p:txBody>
          <a:bodyPr>
            <a:normAutofit/>
          </a:bodyPr>
          <a:lstStyle>
            <a:lvl1pPr>
              <a:defRPr sz="4800" b="1" i="0">
                <a:solidFill>
                  <a:srgbClr val="DC4400"/>
                </a:solidFill>
                <a:latin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324" y="4079676"/>
            <a:ext cx="8532178" cy="1327821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400" baseline="0">
                <a:solidFill>
                  <a:srgbClr val="DC4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Presenter(s) 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17916" y="467917"/>
            <a:ext cx="1952993" cy="20573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86201" y="6075181"/>
            <a:ext cx="10622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DC4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COLLEGE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3282273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Bullet Points - Hop bine 4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10362867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A7821-3E4E-B1BB-5349-C28E04515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6656" b="46656"/>
          <a:stretch/>
        </p:blipFill>
        <p:spPr>
          <a:xfrm>
            <a:off x="197324" y="6242859"/>
            <a:ext cx="11794176" cy="4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69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Bullet Points - Moondust tri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10362867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A7821-3E4E-B1BB-5349-C28E04515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0760" b="42928"/>
          <a:stretch/>
        </p:blipFill>
        <p:spPr>
          <a:xfrm>
            <a:off x="197324" y="6242859"/>
            <a:ext cx="11794176" cy="4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Bullet Points - Moondust tree 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10362867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CB5EED-486A-A526-D03A-6E0DC5FDB9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8738" t="-20790" r="451" b="56997"/>
          <a:stretch/>
        </p:blipFill>
        <p:spPr>
          <a:xfrm rot="16200000">
            <a:off x="8546308" y="3215483"/>
            <a:ext cx="1640138" cy="564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18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Objectives Title Placeholder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F149D0-1695-47B3-E48E-862F925DE8F9}"/>
              </a:ext>
            </a:extLst>
          </p:cNvPr>
          <p:cNvSpPr/>
          <p:nvPr userDrawn="1"/>
        </p:nvSpPr>
        <p:spPr>
          <a:xfrm>
            <a:off x="912975" y="2810107"/>
            <a:ext cx="2394998" cy="3315602"/>
          </a:xfrm>
          <a:prstGeom prst="rect">
            <a:avLst/>
          </a:prstGeom>
          <a:solidFill>
            <a:schemeClr val="bg1"/>
          </a:solidFill>
          <a:ln w="19050">
            <a:solidFill>
              <a:srgbClr val="DC4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5F045E-CFF4-7708-E49B-187993B47AF6}"/>
              </a:ext>
            </a:extLst>
          </p:cNvPr>
          <p:cNvSpPr/>
          <p:nvPr userDrawn="1"/>
        </p:nvSpPr>
        <p:spPr>
          <a:xfrm>
            <a:off x="8880848" y="2810107"/>
            <a:ext cx="2394998" cy="3315602"/>
          </a:xfrm>
          <a:prstGeom prst="rect">
            <a:avLst/>
          </a:prstGeom>
          <a:solidFill>
            <a:schemeClr val="bg1"/>
          </a:solidFill>
          <a:ln w="19050">
            <a:solidFill>
              <a:srgbClr val="DC4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8E604-9702-88EE-BD18-A132E6276513}"/>
              </a:ext>
            </a:extLst>
          </p:cNvPr>
          <p:cNvSpPr/>
          <p:nvPr userDrawn="1"/>
        </p:nvSpPr>
        <p:spPr>
          <a:xfrm>
            <a:off x="6224891" y="2810107"/>
            <a:ext cx="2394998" cy="3315602"/>
          </a:xfrm>
          <a:prstGeom prst="rect">
            <a:avLst/>
          </a:prstGeom>
          <a:solidFill>
            <a:schemeClr val="bg1"/>
          </a:solidFill>
          <a:ln w="19050">
            <a:solidFill>
              <a:srgbClr val="DC4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50ECE7-35AC-D214-CEBB-C0817AC2DF8F}"/>
              </a:ext>
            </a:extLst>
          </p:cNvPr>
          <p:cNvSpPr/>
          <p:nvPr userDrawn="1"/>
        </p:nvSpPr>
        <p:spPr>
          <a:xfrm>
            <a:off x="3568935" y="2810107"/>
            <a:ext cx="2394998" cy="3315602"/>
          </a:xfrm>
          <a:prstGeom prst="rect">
            <a:avLst/>
          </a:prstGeom>
          <a:solidFill>
            <a:schemeClr val="bg1"/>
          </a:solidFill>
          <a:ln w="19050">
            <a:solidFill>
              <a:srgbClr val="DC4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ABFE65-9866-FB2D-1B3B-4E538A933D00}"/>
              </a:ext>
            </a:extLst>
          </p:cNvPr>
          <p:cNvSpPr/>
          <p:nvPr userDrawn="1"/>
        </p:nvSpPr>
        <p:spPr>
          <a:xfrm>
            <a:off x="4399557" y="2443236"/>
            <a:ext cx="733742" cy="733742"/>
          </a:xfrm>
          <a:prstGeom prst="ellipse">
            <a:avLst/>
          </a:prstGeom>
          <a:solidFill>
            <a:srgbClr val="DC4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985F6F-6067-09DB-B8BC-F956C4D52B12}"/>
              </a:ext>
            </a:extLst>
          </p:cNvPr>
          <p:cNvSpPr/>
          <p:nvPr userDrawn="1"/>
        </p:nvSpPr>
        <p:spPr>
          <a:xfrm>
            <a:off x="1743606" y="2443236"/>
            <a:ext cx="733742" cy="733742"/>
          </a:xfrm>
          <a:prstGeom prst="ellipse">
            <a:avLst/>
          </a:prstGeom>
          <a:solidFill>
            <a:srgbClr val="DC4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99A43E-8C9F-10CB-933E-4DDC3D6AD67B}"/>
              </a:ext>
            </a:extLst>
          </p:cNvPr>
          <p:cNvSpPr/>
          <p:nvPr userDrawn="1"/>
        </p:nvSpPr>
        <p:spPr>
          <a:xfrm>
            <a:off x="7055518" y="2443236"/>
            <a:ext cx="733742" cy="733742"/>
          </a:xfrm>
          <a:prstGeom prst="ellipse">
            <a:avLst/>
          </a:prstGeom>
          <a:solidFill>
            <a:srgbClr val="DC4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D3EF80-183E-5952-BDA9-128D108006F7}"/>
              </a:ext>
            </a:extLst>
          </p:cNvPr>
          <p:cNvSpPr/>
          <p:nvPr userDrawn="1"/>
        </p:nvSpPr>
        <p:spPr>
          <a:xfrm>
            <a:off x="9711473" y="2443236"/>
            <a:ext cx="733742" cy="733742"/>
          </a:xfrm>
          <a:prstGeom prst="ellipse">
            <a:avLst/>
          </a:prstGeom>
          <a:solidFill>
            <a:srgbClr val="DC4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43284525-564A-9E7B-DD92-8522927AE5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3205" y="3407620"/>
            <a:ext cx="2014538" cy="24812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z="1800"/>
              <a:t>Objective placeholder text</a:t>
            </a:r>
            <a:endParaRPr lang="en-U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E43010AD-344F-672E-CD12-CBC487DAA6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9159" y="3407619"/>
            <a:ext cx="2014538" cy="24812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z="1800"/>
              <a:t>Objective placeholder text</a:t>
            </a:r>
            <a:endParaRPr lang="en-US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A28D8A58-B6D2-9CE9-B20C-ECE7C4473B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5120" y="3407619"/>
            <a:ext cx="2014538" cy="24812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z="1800"/>
              <a:t>Objective placeholder text</a:t>
            </a:r>
            <a:endParaRPr lang="en-US"/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7D4E7ED8-AD80-FAB7-E3E8-EAFC9888A5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71082" y="3407618"/>
            <a:ext cx="2014538" cy="24812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z="1800"/>
              <a:t>Objective placeholder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91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Objectives Title Placeholder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F149D0-1695-47B3-E48E-862F925DE8F9}"/>
              </a:ext>
            </a:extLst>
          </p:cNvPr>
          <p:cNvSpPr/>
          <p:nvPr userDrawn="1"/>
        </p:nvSpPr>
        <p:spPr>
          <a:xfrm>
            <a:off x="912975" y="2815682"/>
            <a:ext cx="3282692" cy="3315602"/>
          </a:xfrm>
          <a:prstGeom prst="rect">
            <a:avLst/>
          </a:prstGeom>
          <a:noFill/>
          <a:ln w="19050">
            <a:solidFill>
              <a:srgbClr val="DC4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8E604-9702-88EE-BD18-A132E6276513}"/>
              </a:ext>
            </a:extLst>
          </p:cNvPr>
          <p:cNvSpPr/>
          <p:nvPr userDrawn="1"/>
        </p:nvSpPr>
        <p:spPr>
          <a:xfrm>
            <a:off x="8004169" y="2815682"/>
            <a:ext cx="3286586" cy="3315602"/>
          </a:xfrm>
          <a:prstGeom prst="rect">
            <a:avLst/>
          </a:prstGeom>
          <a:noFill/>
          <a:ln w="19050">
            <a:solidFill>
              <a:srgbClr val="DC4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50ECE7-35AC-D214-CEBB-C0817AC2DF8F}"/>
              </a:ext>
            </a:extLst>
          </p:cNvPr>
          <p:cNvSpPr/>
          <p:nvPr userDrawn="1"/>
        </p:nvSpPr>
        <p:spPr>
          <a:xfrm>
            <a:off x="4456625" y="2815682"/>
            <a:ext cx="3286586" cy="3315602"/>
          </a:xfrm>
          <a:prstGeom prst="rect">
            <a:avLst/>
          </a:prstGeom>
          <a:noFill/>
          <a:ln w="19050">
            <a:solidFill>
              <a:srgbClr val="DC4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ABFE65-9866-FB2D-1B3B-4E538A933D00}"/>
              </a:ext>
            </a:extLst>
          </p:cNvPr>
          <p:cNvSpPr/>
          <p:nvPr userDrawn="1"/>
        </p:nvSpPr>
        <p:spPr>
          <a:xfrm>
            <a:off x="5727541" y="2443236"/>
            <a:ext cx="733742" cy="733742"/>
          </a:xfrm>
          <a:prstGeom prst="ellipse">
            <a:avLst/>
          </a:prstGeom>
          <a:solidFill>
            <a:srgbClr val="DC4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985F6F-6067-09DB-B8BC-F956C4D52B12}"/>
              </a:ext>
            </a:extLst>
          </p:cNvPr>
          <p:cNvSpPr/>
          <p:nvPr userDrawn="1"/>
        </p:nvSpPr>
        <p:spPr>
          <a:xfrm>
            <a:off x="2174492" y="2443236"/>
            <a:ext cx="733742" cy="733742"/>
          </a:xfrm>
          <a:prstGeom prst="ellipse">
            <a:avLst/>
          </a:prstGeom>
          <a:solidFill>
            <a:srgbClr val="DC4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99A43E-8C9F-10CB-933E-4DDC3D6AD67B}"/>
              </a:ext>
            </a:extLst>
          </p:cNvPr>
          <p:cNvSpPr/>
          <p:nvPr userDrawn="1"/>
        </p:nvSpPr>
        <p:spPr>
          <a:xfrm>
            <a:off x="9280591" y="2443236"/>
            <a:ext cx="733742" cy="733742"/>
          </a:xfrm>
          <a:prstGeom prst="ellipse">
            <a:avLst/>
          </a:prstGeom>
          <a:solidFill>
            <a:srgbClr val="DC4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A28D8A58-B6D2-9CE9-B20C-ECE7C4473B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5695" y="3413499"/>
            <a:ext cx="2819925" cy="248126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sz="1800"/>
              <a:t>Objective placeholder text</a:t>
            </a:r>
            <a:endParaRPr lang="en-US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28D69AF7-6AC3-4D28-9C17-7B0196AE23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4449" y="3413462"/>
            <a:ext cx="2819925" cy="248126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sz="1800"/>
              <a:t>Objective placeholder text</a:t>
            </a:r>
            <a:endParaRPr lang="en-U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9D1297B6-5AB2-0DB8-BC5A-3BE924EE0B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4358" y="3413461"/>
            <a:ext cx="2819925" cy="248126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sz="1800"/>
              <a:t>Objective placeholder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89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Objectives Title Placeholder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F149D0-1695-47B3-E48E-862F925DE8F9}"/>
              </a:ext>
            </a:extLst>
          </p:cNvPr>
          <p:cNvSpPr/>
          <p:nvPr userDrawn="1"/>
        </p:nvSpPr>
        <p:spPr>
          <a:xfrm>
            <a:off x="887377" y="2810297"/>
            <a:ext cx="5071210" cy="3315602"/>
          </a:xfrm>
          <a:prstGeom prst="rect">
            <a:avLst/>
          </a:prstGeom>
          <a:noFill/>
          <a:ln w="19050">
            <a:solidFill>
              <a:srgbClr val="DC4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50ECE7-35AC-D214-CEBB-C0817AC2DF8F}"/>
              </a:ext>
            </a:extLst>
          </p:cNvPr>
          <p:cNvSpPr/>
          <p:nvPr userDrawn="1"/>
        </p:nvSpPr>
        <p:spPr>
          <a:xfrm>
            <a:off x="6219544" y="2810297"/>
            <a:ext cx="5071211" cy="3315602"/>
          </a:xfrm>
          <a:prstGeom prst="rect">
            <a:avLst/>
          </a:prstGeom>
          <a:noFill/>
          <a:ln w="19050">
            <a:solidFill>
              <a:srgbClr val="DC4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ABFE65-9866-FB2D-1B3B-4E538A933D00}"/>
              </a:ext>
            </a:extLst>
          </p:cNvPr>
          <p:cNvSpPr/>
          <p:nvPr userDrawn="1"/>
        </p:nvSpPr>
        <p:spPr>
          <a:xfrm>
            <a:off x="8368455" y="2436105"/>
            <a:ext cx="733742" cy="733742"/>
          </a:xfrm>
          <a:prstGeom prst="ellipse">
            <a:avLst/>
          </a:prstGeom>
          <a:solidFill>
            <a:srgbClr val="DC4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985F6F-6067-09DB-B8BC-F956C4D52B12}"/>
              </a:ext>
            </a:extLst>
          </p:cNvPr>
          <p:cNvSpPr/>
          <p:nvPr userDrawn="1"/>
        </p:nvSpPr>
        <p:spPr>
          <a:xfrm>
            <a:off x="3086629" y="2436105"/>
            <a:ext cx="733742" cy="733742"/>
          </a:xfrm>
          <a:prstGeom prst="ellipse">
            <a:avLst/>
          </a:prstGeom>
          <a:solidFill>
            <a:srgbClr val="DC4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9D1297B6-5AB2-0DB8-BC5A-3BE924EE0B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4865" y="3400298"/>
            <a:ext cx="4576234" cy="248126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sz="1800"/>
              <a:t>Objective placeholder text</a:t>
            </a:r>
            <a:endParaRPr lang="en-US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D6FA7C36-E6CC-7F2F-BEA7-B227CADA67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7032" y="3400299"/>
            <a:ext cx="4576234" cy="248126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sz="1800"/>
              <a:t>Objective placeholder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66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5030621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A330D8-CEA7-5BF9-47F6-B9E7A4CB6C9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1448" y="2443959"/>
            <a:ext cx="5030621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0815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Bars with pattern - lumi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5030621" cy="316319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A330D8-CEA7-5BF9-47F6-B9E7A4CB6C9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1448" y="2443959"/>
            <a:ext cx="5030621" cy="316319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9173F1-3004-67AA-B20A-B5FAACCA1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4752" b="44752"/>
          <a:stretch/>
        </p:blipFill>
        <p:spPr>
          <a:xfrm>
            <a:off x="197324" y="5730072"/>
            <a:ext cx="11794176" cy="99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79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Bars with pattern -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9173F1-3004-67AA-B20A-B5FAACCA11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4752" b="44752"/>
          <a:stretch/>
        </p:blipFill>
        <p:spPr>
          <a:xfrm>
            <a:off x="197324" y="5730072"/>
            <a:ext cx="11794176" cy="991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5030621" cy="316319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A330D8-CEA7-5BF9-47F6-B9E7A4CB6C9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1448" y="2443959"/>
            <a:ext cx="5030621" cy="316319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702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Bars with pattern - hop 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5030621" cy="316319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A330D8-CEA7-5BF9-47F6-B9E7A4CB6C9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1448" y="2443959"/>
            <a:ext cx="5030621" cy="316319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9173F1-3004-67AA-B20A-B5FAACCA1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480" b="38484"/>
          <a:stretch/>
        </p:blipFill>
        <p:spPr>
          <a:xfrm>
            <a:off x="197324" y="5730072"/>
            <a:ext cx="11794176" cy="99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6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C442651-ADB6-BBF2-0D6C-05D713D96B68}"/>
              </a:ext>
            </a:extLst>
          </p:cNvPr>
          <p:cNvSpPr/>
          <p:nvPr userDrawn="1"/>
        </p:nvSpPr>
        <p:spPr>
          <a:xfrm>
            <a:off x="0" y="-19243"/>
            <a:ext cx="12211242" cy="687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AAD094-8890-B8FD-8AAA-67297ED80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4933" r="1491" b="14933"/>
          <a:stretch/>
        </p:blipFill>
        <p:spPr>
          <a:xfrm>
            <a:off x="1042123" y="277367"/>
            <a:ext cx="11146702" cy="63550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-9622"/>
            <a:ext cx="12211241" cy="6877244"/>
          </a:xfrm>
          <a:prstGeom prst="rect">
            <a:avLst/>
          </a:prstGeom>
          <a:gradFill>
            <a:gsLst>
              <a:gs pos="24000">
                <a:schemeClr val="tx1"/>
              </a:gs>
              <a:gs pos="0">
                <a:schemeClr val="tx1"/>
              </a:gs>
              <a:gs pos="64000">
                <a:schemeClr val="tx1">
                  <a:alpha val="80000"/>
                </a:schemeClr>
              </a:gs>
              <a:gs pos="100000">
                <a:schemeClr val="tx1">
                  <a:alpha val="0"/>
                </a:schemeClr>
              </a:gs>
              <a:gs pos="93000">
                <a:schemeClr val="tx1">
                  <a:alpha val="47018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6201" y="2345723"/>
            <a:ext cx="10360501" cy="1083277"/>
          </a:xfrm>
        </p:spPr>
        <p:txBody>
          <a:bodyPr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6201" y="3454890"/>
            <a:ext cx="8532178" cy="1327821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800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Presenter(s) 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6201" y="6075181"/>
            <a:ext cx="1062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  <a:latin typeface="Kievit Offc" panose="020B0504030101020102" pitchFamily="34" charset="77"/>
                <a:cs typeface="Verdana"/>
              </a:rPr>
              <a:t>COLLEGE OF ENGINEERING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2B37E5-A85F-A26B-BDBB-E78AEEB58F63}"/>
              </a:ext>
            </a:extLst>
          </p:cNvPr>
          <p:cNvSpPr/>
          <p:nvPr userDrawn="1"/>
        </p:nvSpPr>
        <p:spPr>
          <a:xfrm>
            <a:off x="8156447" y="97536"/>
            <a:ext cx="3709731" cy="14494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BFE73D-19F8-FB8D-05FF-3B6453241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69085" y="413487"/>
            <a:ext cx="3039475" cy="97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92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Bars with pattern - moondust tri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5030621" cy="316319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A330D8-CEA7-5BF9-47F6-B9E7A4CB6C9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1448" y="2443959"/>
            <a:ext cx="5030621" cy="316319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9173F1-3004-67AA-B20A-B5FAACCA1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3377" b="43377"/>
          <a:stretch/>
        </p:blipFill>
        <p:spPr>
          <a:xfrm>
            <a:off x="197324" y="5730072"/>
            <a:ext cx="11794176" cy="99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89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Bars with pattern - moond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5030621" cy="316319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A330D8-CEA7-5BF9-47F6-B9E7A4CB6C9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1448" y="2443959"/>
            <a:ext cx="5030621" cy="316319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7697E5-1166-5BDB-089B-43B4B3705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20613" t="-102" r="20613" b="78922"/>
          <a:stretch/>
        </p:blipFill>
        <p:spPr>
          <a:xfrm>
            <a:off x="6912863" y="5603692"/>
            <a:ext cx="5275961" cy="125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70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CA2224-5246-FD2E-981B-519657D5DB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978" y="2463610"/>
            <a:ext cx="5033962" cy="355758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FD84CF7-B32A-B662-3ABA-8F490DEFB4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1885" y="2463610"/>
            <a:ext cx="5033962" cy="3557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32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Images and pattern - lumi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CA2224-5246-FD2E-981B-519657D5DB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978" y="2463610"/>
            <a:ext cx="5033962" cy="355758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FD84CF7-B32A-B662-3ABA-8F490DEFB4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1885" y="2463610"/>
            <a:ext cx="5033962" cy="3557588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88537-7EBA-C91B-FD51-786E4F451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0000" b="45000"/>
          <a:stretch/>
        </p:blipFill>
        <p:spPr>
          <a:xfrm>
            <a:off x="197324" y="6126165"/>
            <a:ext cx="11794176" cy="4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5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Images and pattern -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CA2224-5246-FD2E-981B-519657D5DB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978" y="2463610"/>
            <a:ext cx="5033962" cy="355758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FD84CF7-B32A-B662-3ABA-8F490DEFB4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1885" y="2463610"/>
            <a:ext cx="5033962" cy="3557588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88537-7EBA-C91B-FD51-786E4F451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9920" b="45080"/>
          <a:stretch/>
        </p:blipFill>
        <p:spPr>
          <a:xfrm>
            <a:off x="197324" y="6126165"/>
            <a:ext cx="11794176" cy="4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37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Images and pattern - hop 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CA2224-5246-FD2E-981B-519657D5DB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978" y="2463610"/>
            <a:ext cx="5033962" cy="355758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FD84CF7-B32A-B662-3ABA-8F490DEFB4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1885" y="2463610"/>
            <a:ext cx="5033962" cy="3557588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88537-7EBA-C91B-FD51-786E4F451B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6656" b="46656"/>
          <a:stretch/>
        </p:blipFill>
        <p:spPr>
          <a:xfrm>
            <a:off x="197324" y="6239731"/>
            <a:ext cx="11794176" cy="4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38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Images and pattern - moond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CA2224-5246-FD2E-981B-519657D5DB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978" y="2463610"/>
            <a:ext cx="5033962" cy="355758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FD84CF7-B32A-B662-3ABA-8F490DEFB4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1885" y="2463610"/>
            <a:ext cx="5033962" cy="3557588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88537-7EBA-C91B-FD51-786E4F451B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9201" b="44487"/>
          <a:stretch/>
        </p:blipFill>
        <p:spPr>
          <a:xfrm>
            <a:off x="197324" y="6126165"/>
            <a:ext cx="11794176" cy="4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46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5030621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A330D8-CEA7-5BF9-47F6-B9E7A4CB6C9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1448" y="2443959"/>
            <a:ext cx="5030621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FF7D8-9665-AD20-E0D7-3BDE085B6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979" y="1250845"/>
            <a:ext cx="5030621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208ABB-410A-CB76-2A85-2C14ACC84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2049" y="1250845"/>
            <a:ext cx="5048705" cy="1193113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 b="1">
                <a:solidFill>
                  <a:srgbClr val="DC4400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56296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quar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E38D89-CF31-1172-2280-329E591A69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03" y="1251639"/>
            <a:ext cx="4873752" cy="487532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B64F76D-2607-3328-F33D-6CC4ECA262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2049" y="1250845"/>
            <a:ext cx="5048705" cy="1193113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 b="1">
                <a:solidFill>
                  <a:srgbClr val="DC4400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4CFF27-5ACD-03B8-922B-CF8BDAC1E8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1448" y="2443959"/>
            <a:ext cx="5030621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082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orizonta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E38D89-CF31-1172-2280-329E591A69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070" y="1752126"/>
            <a:ext cx="5030621" cy="335374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78B937FB-66E6-943E-E737-B53653A37C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2049" y="1250845"/>
            <a:ext cx="5048705" cy="1193113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 b="1">
                <a:solidFill>
                  <a:srgbClr val="DC4400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378E20-668D-EE05-2282-16377B865C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1448" y="2443959"/>
            <a:ext cx="5030621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58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3AAD094-8890-B8FD-8AAA-67297ED80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rcRect t="29866" r="1491"/>
          <a:stretch/>
        </p:blipFill>
        <p:spPr>
          <a:xfrm>
            <a:off x="1042122" y="277367"/>
            <a:ext cx="11146703" cy="63550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9619" y="-9622"/>
            <a:ext cx="12198444" cy="6877243"/>
          </a:xfrm>
          <a:prstGeom prst="rect">
            <a:avLst/>
          </a:prstGeom>
          <a:gradFill>
            <a:gsLst>
              <a:gs pos="25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79000">
                <a:srgbClr val="FFFFFF">
                  <a:alpha val="85000"/>
                </a:srgbClr>
              </a:gs>
              <a:gs pos="61000">
                <a:schemeClr val="bg1">
                  <a:alpha val="89856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6201" y="2345723"/>
            <a:ext cx="10360501" cy="1083277"/>
          </a:xfrm>
        </p:spPr>
        <p:txBody>
          <a:bodyPr>
            <a:noAutofit/>
          </a:bodyPr>
          <a:lstStyle>
            <a:lvl1pPr algn="l">
              <a:defRPr sz="6000" b="1" i="0">
                <a:solidFill>
                  <a:srgbClr val="DC4400"/>
                </a:solidFill>
                <a:latin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6201" y="3454890"/>
            <a:ext cx="8532178" cy="1327821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800" baseline="0">
                <a:solidFill>
                  <a:srgbClr val="DC4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Presenter(s) 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6201" y="6075181"/>
            <a:ext cx="1062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rgbClr val="DC4400"/>
                </a:solidFill>
                <a:latin typeface="Kievit Offc" panose="020B0504030101020102" pitchFamily="34" charset="77"/>
                <a:cs typeface="Verdana"/>
              </a:rPr>
              <a:t>COLLEGE OF ENGINEERING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2B37E5-A85F-A26B-BDBB-E78AEEB58F63}"/>
              </a:ext>
            </a:extLst>
          </p:cNvPr>
          <p:cNvSpPr/>
          <p:nvPr userDrawn="1"/>
        </p:nvSpPr>
        <p:spPr>
          <a:xfrm>
            <a:off x="8122783" y="152387"/>
            <a:ext cx="3654689" cy="153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BFE73D-19F8-FB8D-05FF-3B6453241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69085" y="413487"/>
            <a:ext cx="3039475" cy="97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406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Vertica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E38D89-CF31-1172-2280-329E591A69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38408" y="1301752"/>
            <a:ext cx="3913632" cy="482520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5891C7E-6325-4DAA-D42F-7E99D7A51D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2049" y="1250845"/>
            <a:ext cx="5048705" cy="1193113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 b="1">
                <a:solidFill>
                  <a:srgbClr val="DC4400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F6FE9D-AC09-5A18-5DD2-78BF4C11E2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1448" y="2443959"/>
            <a:ext cx="5030621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439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quar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E38D89-CF31-1172-2280-329E591A69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9967" y="1302545"/>
            <a:ext cx="4828032" cy="482441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61C3E0-E8C2-12D2-DFC9-CEED60B0A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79" y="2443959"/>
            <a:ext cx="5030621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A2C7BF-F0AB-3DFE-F3F6-0B5469564D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979" y="1250845"/>
            <a:ext cx="5030621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04594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orizonta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AE11D03-D36F-7033-7350-B004884EFE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60134" y="1752126"/>
            <a:ext cx="5030621" cy="335374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5DEF37-2C44-6464-6C01-3328E4D28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79" y="2443959"/>
            <a:ext cx="5030621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7421C5-BE3E-6865-DA9A-2D4F945EE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979" y="1250845"/>
            <a:ext cx="5030621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44152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Vertica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E1D33BB-8B27-81BE-E49F-0C12BD160C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89425" y="1302545"/>
            <a:ext cx="3913632" cy="482520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8536F3-39D7-DDE2-0B01-14A351096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79" y="2443959"/>
            <a:ext cx="5030621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A6F74DB-27A6-90CA-FA64-A6B435F38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979" y="1250845"/>
            <a:ext cx="5030621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25162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 pattern - lumi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646" y="2444752"/>
            <a:ext cx="7000109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29C952B-2849-2FD5-D60B-A8C60C49D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0646" y="1301752"/>
            <a:ext cx="7000109" cy="1143000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D4A419-D41E-B6AE-50E4-8E4C0C11B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017" t="29251" r="57867" b="6800"/>
          <a:stretch/>
        </p:blipFill>
        <p:spPr>
          <a:xfrm>
            <a:off x="351691" y="308181"/>
            <a:ext cx="3059723" cy="62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30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 pattern -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675" y="2444752"/>
            <a:ext cx="7000109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29C952B-2849-2FD5-D60B-A8C60C49D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0646" y="1301752"/>
            <a:ext cx="7000109" cy="1143000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D4A419-D41E-B6AE-50E4-8E4C0C11B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699" t="29052" r="57776" b="5955"/>
          <a:stretch/>
        </p:blipFill>
        <p:spPr>
          <a:xfrm>
            <a:off x="351691" y="308181"/>
            <a:ext cx="3059723" cy="62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20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 pattern - hop 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646" y="2444752"/>
            <a:ext cx="7000109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29C952B-2849-2FD5-D60B-A8C60C49D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0646" y="1301752"/>
            <a:ext cx="7000109" cy="1143000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D4A419-D41E-B6AE-50E4-8E4C0C11B2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7601" t="18141" r="50935" b="8738"/>
          <a:stretch/>
        </p:blipFill>
        <p:spPr>
          <a:xfrm>
            <a:off x="351691" y="308181"/>
            <a:ext cx="3059723" cy="62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15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 pattern - moondust tri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646" y="2444752"/>
            <a:ext cx="7000109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29C952B-2849-2FD5-D60B-A8C60C49D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0646" y="1301752"/>
            <a:ext cx="7000109" cy="1143000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D4A419-D41E-B6AE-50E4-8E4C0C11B2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2184" t="25674" r="57263" b="8259"/>
          <a:stretch/>
        </p:blipFill>
        <p:spPr>
          <a:xfrm>
            <a:off x="351691" y="308181"/>
            <a:ext cx="3059723" cy="62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2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 pattern - moond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646" y="2444752"/>
            <a:ext cx="7000109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29C952B-2849-2FD5-D60B-A8C60C49D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0646" y="1301752"/>
            <a:ext cx="7000109" cy="1143000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D4A419-D41E-B6AE-50E4-8E4C0C11B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74" t="366" b="-366"/>
          <a:stretch/>
        </p:blipFill>
        <p:spPr>
          <a:xfrm>
            <a:off x="-1" y="-50533"/>
            <a:ext cx="3386643" cy="69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96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646" y="2444752"/>
            <a:ext cx="7000109" cy="368220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29C952B-2849-2FD5-D60B-A8C60C49D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0646" y="1301752"/>
            <a:ext cx="7000109" cy="1143000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F496C94-FDE5-7124-164C-347CC4FC85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716338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4BC4AB-EDA1-6710-1590-D122C704CB92}"/>
              </a:ext>
            </a:extLst>
          </p:cNvPr>
          <p:cNvSpPr/>
          <p:nvPr userDrawn="1"/>
        </p:nvSpPr>
        <p:spPr>
          <a:xfrm>
            <a:off x="-9620" y="-9622"/>
            <a:ext cx="12211242" cy="687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49933-D6C0-0EF2-C6EF-AA962C7A1F4C}"/>
              </a:ext>
            </a:extLst>
          </p:cNvPr>
          <p:cNvSpPr/>
          <p:nvPr userDrawn="1"/>
        </p:nvSpPr>
        <p:spPr>
          <a:xfrm>
            <a:off x="364172" y="439377"/>
            <a:ext cx="11460479" cy="6031026"/>
          </a:xfrm>
          <a:prstGeom prst="rect">
            <a:avLst/>
          </a:prstGeom>
          <a:noFill/>
          <a:ln w="19050">
            <a:solidFill>
              <a:srgbClr val="DC4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FE1A59-2246-FAE5-74CE-07085E0EED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201" y="2345723"/>
            <a:ext cx="10360501" cy="1083277"/>
          </a:xfrm>
        </p:spPr>
        <p:txBody>
          <a:bodyPr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0C48547-5CA6-00E7-7E98-75314C441D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6201" y="3454890"/>
            <a:ext cx="8532178" cy="1327821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8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Presenter(s) 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F0A31F-3D70-9B4C-1434-4E62291BDE08}"/>
              </a:ext>
            </a:extLst>
          </p:cNvPr>
          <p:cNvSpPr txBox="1"/>
          <p:nvPr userDrawn="1"/>
        </p:nvSpPr>
        <p:spPr>
          <a:xfrm>
            <a:off x="783230" y="5818884"/>
            <a:ext cx="1062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  <a:latin typeface="Kievit Offc" panose="020B0504030101020102" pitchFamily="34" charset="77"/>
                <a:cs typeface="Verdana"/>
              </a:rPr>
              <a:t>COLLEGE OF ENGINEERING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AA53F-04F3-94A5-D3DB-E5C44BA5A9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24604" y="722313"/>
            <a:ext cx="2680985" cy="8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959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7889" y="2832443"/>
            <a:ext cx="10362867" cy="1193114"/>
          </a:xfrm>
        </p:spPr>
        <p:txBody>
          <a:bodyPr/>
          <a:lstStyle>
            <a:lvl1pPr algn="ctr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02293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attern - tree 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7889" y="2832443"/>
            <a:ext cx="10362867" cy="1193114"/>
          </a:xfrm>
        </p:spPr>
        <p:txBody>
          <a:bodyPr/>
          <a:lstStyle>
            <a:lvl1pPr algn="ctr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8AC763-19A8-B964-8843-DA02ADA42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5026" t="42804" r="50000" b="-42804"/>
          <a:stretch/>
        </p:blipFill>
        <p:spPr>
          <a:xfrm rot="5400000">
            <a:off x="7041238" y="1710412"/>
            <a:ext cx="3386643" cy="69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555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attern - tr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7889" y="2832443"/>
            <a:ext cx="10362867" cy="1193114"/>
          </a:xfrm>
        </p:spPr>
        <p:txBody>
          <a:bodyPr/>
          <a:lstStyle>
            <a:lvl1pPr algn="ctr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map of the ocean&#10;&#10;Description automatically generated">
            <a:extLst>
              <a:ext uri="{FF2B5EF4-FFF2-40B4-BE49-F238E27FC236}">
                <a16:creationId xmlns:a16="http://schemas.microsoft.com/office/drawing/2014/main" id="{79B64691-35BB-ED05-A0E9-847C5667C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-6948925" y="-5503493"/>
            <a:ext cx="14720647" cy="11006985"/>
          </a:xfrm>
          <a:prstGeom prst="rect">
            <a:avLst/>
          </a:prstGeom>
        </p:spPr>
      </p:pic>
      <p:pic>
        <p:nvPicPr>
          <p:cNvPr id="2" name="Picture 1" descr="A map of the ocean&#10;&#10;Description automatically generated">
            <a:extLst>
              <a:ext uri="{FF2B5EF4-FFF2-40B4-BE49-F238E27FC236}">
                <a16:creationId xmlns:a16="http://schemas.microsoft.com/office/drawing/2014/main" id="{68654726-AAE8-9A88-4D5A-2AEE375F61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964971">
            <a:off x="8184621" y="1354507"/>
            <a:ext cx="14720647" cy="110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15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pic>
        <p:nvPicPr>
          <p:cNvPr id="5" name="Picture 4" descr="A black and orange arrows&#10;&#10;Description automatically generated">
            <a:extLst>
              <a:ext uri="{FF2B5EF4-FFF2-40B4-BE49-F238E27FC236}">
                <a16:creationId xmlns:a16="http://schemas.microsoft.com/office/drawing/2014/main" id="{A809ED1A-067F-D590-D4DA-C9C77D37D6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2055" y="4647868"/>
            <a:ext cx="1028700" cy="863600"/>
          </a:xfrm>
          <a:prstGeom prst="rect">
            <a:avLst/>
          </a:prstGeom>
        </p:spPr>
      </p:pic>
      <p:pic>
        <p:nvPicPr>
          <p:cNvPr id="6" name="Picture 5" descr="A black and orange arrows&#10;&#10;Description automatically generated">
            <a:extLst>
              <a:ext uri="{FF2B5EF4-FFF2-40B4-BE49-F238E27FC236}">
                <a16:creationId xmlns:a16="http://schemas.microsoft.com/office/drawing/2014/main" id="{DE0FAC2B-93B5-82B5-39C8-88DCA8B710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912979" y="1126997"/>
            <a:ext cx="1028700" cy="8636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76D1A9D-FDEF-9166-A87E-1A13EB425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0743" y="1693485"/>
            <a:ext cx="6947338" cy="34710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1507996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B0C4835-DC15-3762-1184-6A2F52C16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8790" y="1971842"/>
            <a:ext cx="5391038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Name placeholder</a:t>
            </a:r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1D147F94-23BB-C0A3-C7C9-BCD233FA92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28790" y="3164956"/>
            <a:ext cx="5391037" cy="20269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z="1800"/>
              <a:t>Objective placeholder text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24353D7-2744-AE73-6E0E-DE8618389D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7851" y="1741834"/>
            <a:ext cx="4005494" cy="4002587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2F7979E-4646-FA4B-16DF-129C096826CE}"/>
              </a:ext>
            </a:extLst>
          </p:cNvPr>
          <p:cNvSpPr/>
          <p:nvPr userDrawn="1"/>
        </p:nvSpPr>
        <p:spPr>
          <a:xfrm>
            <a:off x="1107851" y="1738927"/>
            <a:ext cx="4005494" cy="4005494"/>
          </a:xfrm>
          <a:prstGeom prst="ellipse">
            <a:avLst/>
          </a:prstGeom>
          <a:noFill/>
          <a:ln>
            <a:solidFill>
              <a:srgbClr val="DC4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291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649933-D6C0-0EF2-C6EF-AA962C7A1F4C}"/>
              </a:ext>
            </a:extLst>
          </p:cNvPr>
          <p:cNvSpPr/>
          <p:nvPr userDrawn="1"/>
        </p:nvSpPr>
        <p:spPr>
          <a:xfrm>
            <a:off x="364172" y="439377"/>
            <a:ext cx="11460479" cy="6031026"/>
          </a:xfrm>
          <a:prstGeom prst="rect">
            <a:avLst/>
          </a:prstGeom>
          <a:noFill/>
          <a:ln w="19050">
            <a:solidFill>
              <a:srgbClr val="DC4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83230" y="5818884"/>
            <a:ext cx="1062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rgbClr val="DC4400"/>
                </a:solidFill>
                <a:latin typeface="Kievit Offc" panose="020B0504030101020102" pitchFamily="34" charset="77"/>
                <a:cs typeface="Verdana"/>
              </a:rPr>
              <a:t>COLLEGE OF ENGINEERING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BFE73D-19F8-FB8D-05FF-3B6453241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24603" y="722313"/>
            <a:ext cx="2680988" cy="85693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DFE1A59-2246-FAE5-74CE-07085E0EED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201" y="2345723"/>
            <a:ext cx="10360501" cy="1083277"/>
          </a:xfrm>
        </p:spPr>
        <p:txBody>
          <a:bodyPr>
            <a:noAutofit/>
          </a:bodyPr>
          <a:lstStyle>
            <a:lvl1pPr algn="l">
              <a:defRPr sz="6000" b="1" i="0">
                <a:solidFill>
                  <a:srgbClr val="DC4400"/>
                </a:solidFill>
                <a:latin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0C48547-5CA6-00E7-7E98-75314C441D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6201" y="3454890"/>
            <a:ext cx="8532178" cy="1327821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800" baseline="0">
                <a:solidFill>
                  <a:srgbClr val="DC4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Presenter(s) </a:t>
            </a:r>
            <a:br>
              <a:rPr lang="en-US"/>
            </a:b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1068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4BC4AB-EDA1-6710-1590-D122C704CB92}"/>
              </a:ext>
            </a:extLst>
          </p:cNvPr>
          <p:cNvSpPr/>
          <p:nvPr userDrawn="1"/>
        </p:nvSpPr>
        <p:spPr>
          <a:xfrm>
            <a:off x="-9620" y="-9622"/>
            <a:ext cx="12211242" cy="687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FE1A59-2246-FAE5-74CE-07085E0EED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201" y="2345723"/>
            <a:ext cx="10360501" cy="1083277"/>
          </a:xfrm>
        </p:spPr>
        <p:txBody>
          <a:bodyPr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0C48547-5CA6-00E7-7E98-75314C441D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6201" y="3454890"/>
            <a:ext cx="8532178" cy="1327821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8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Presenter(s) 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F0A31F-3D70-9B4C-1434-4E62291BDE08}"/>
              </a:ext>
            </a:extLst>
          </p:cNvPr>
          <p:cNvSpPr txBox="1"/>
          <p:nvPr userDrawn="1"/>
        </p:nvSpPr>
        <p:spPr>
          <a:xfrm>
            <a:off x="783230" y="5818884"/>
            <a:ext cx="1062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  <a:latin typeface="Kievit Offc" panose="020B0504030101020102" pitchFamily="34" charset="77"/>
                <a:cs typeface="Verdana"/>
              </a:rPr>
              <a:t>COLLEGE OF ENGINEERING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AA53F-04F3-94A5-D3DB-E5C44BA5A9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24604" y="722313"/>
            <a:ext cx="2680985" cy="8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9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783230" y="5818884"/>
            <a:ext cx="1062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rgbClr val="DC4400"/>
                </a:solidFill>
                <a:latin typeface="Kievit Offc" panose="020B0504030101020102" pitchFamily="34" charset="77"/>
                <a:cs typeface="Verdana"/>
              </a:rPr>
              <a:t>COLLEGE OF ENGINEERING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BFE73D-19F8-FB8D-05FF-3B6453241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24603" y="722313"/>
            <a:ext cx="2680988" cy="85693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DFE1A59-2246-FAE5-74CE-07085E0EED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201" y="2345723"/>
            <a:ext cx="10360501" cy="1083277"/>
          </a:xfrm>
        </p:spPr>
        <p:txBody>
          <a:bodyPr>
            <a:noAutofit/>
          </a:bodyPr>
          <a:lstStyle>
            <a:lvl1pPr algn="l">
              <a:defRPr sz="6000" b="1" i="0">
                <a:solidFill>
                  <a:srgbClr val="DC4400"/>
                </a:solidFill>
                <a:latin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0C48547-5CA6-00E7-7E98-75314C441D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6201" y="3454890"/>
            <a:ext cx="8532178" cy="1327821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800" baseline="0">
                <a:solidFill>
                  <a:srgbClr val="DC4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Presenter(s) </a:t>
            </a:r>
            <a:br>
              <a:rPr lang="en-US"/>
            </a:b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5832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/>
          <a:lstStyle>
            <a:lvl1pPr algn="l">
              <a:defRPr>
                <a:solidFill>
                  <a:srgbClr val="DC4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10362867" cy="3682206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8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0DD54-9116-BF41-84A5-68A4D7F6784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06186-681F-7246-9274-0E5FA005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0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0" r:id="rId3"/>
    <p:sldLayoutId id="2147483671" r:id="rId4"/>
    <p:sldLayoutId id="2147483685" r:id="rId5"/>
    <p:sldLayoutId id="2147483674" r:id="rId6"/>
    <p:sldLayoutId id="2147483710" r:id="rId7"/>
    <p:sldLayoutId id="2147483711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650" r:id="rId16"/>
    <p:sldLayoutId id="2147483669" r:id="rId17"/>
    <p:sldLayoutId id="2147483687" r:id="rId18"/>
    <p:sldLayoutId id="2147483683" r:id="rId19"/>
    <p:sldLayoutId id="2147483696" r:id="rId20"/>
    <p:sldLayoutId id="2147483700" r:id="rId21"/>
    <p:sldLayoutId id="2147483692" r:id="rId22"/>
    <p:sldLayoutId id="2147483658" r:id="rId23"/>
    <p:sldLayoutId id="2147483659" r:id="rId24"/>
    <p:sldLayoutId id="2147483660" r:id="rId25"/>
    <p:sldLayoutId id="2147483657" r:id="rId26"/>
    <p:sldLayoutId id="2147483673" r:id="rId27"/>
    <p:sldLayoutId id="2147483682" r:id="rId28"/>
    <p:sldLayoutId id="2147483695" r:id="rId29"/>
    <p:sldLayoutId id="2147483699" r:id="rId30"/>
    <p:sldLayoutId id="2147483693" r:id="rId31"/>
    <p:sldLayoutId id="2147483668" r:id="rId32"/>
    <p:sldLayoutId id="2147483684" r:id="rId33"/>
    <p:sldLayoutId id="2147483689" r:id="rId34"/>
    <p:sldLayoutId id="2147483698" r:id="rId35"/>
    <p:sldLayoutId id="2147483694" r:id="rId36"/>
    <p:sldLayoutId id="2147483661" r:id="rId37"/>
    <p:sldLayoutId id="2147483662" r:id="rId38"/>
    <p:sldLayoutId id="2147483677" r:id="rId39"/>
    <p:sldLayoutId id="2147483675" r:id="rId40"/>
    <p:sldLayoutId id="2147483663" r:id="rId41"/>
    <p:sldLayoutId id="2147483679" r:id="rId42"/>
    <p:sldLayoutId id="2147483680" r:id="rId43"/>
    <p:sldLayoutId id="2147483667" r:id="rId44"/>
    <p:sldLayoutId id="2147483690" r:id="rId45"/>
    <p:sldLayoutId id="2147483697" r:id="rId46"/>
    <p:sldLayoutId id="2147483701" r:id="rId47"/>
    <p:sldLayoutId id="2147483691" r:id="rId48"/>
    <p:sldLayoutId id="2147483672" r:id="rId49"/>
    <p:sldLayoutId id="2147483654" r:id="rId50"/>
    <p:sldLayoutId id="2147483702" r:id="rId51"/>
    <p:sldLayoutId id="2147483688" r:id="rId52"/>
    <p:sldLayoutId id="2147483665" r:id="rId53"/>
    <p:sldLayoutId id="2147483655" r:id="rId54"/>
    <p:sldLayoutId id="2147483664" r:id="rId5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DC03D-1E74-7B56-B69D-A7BC373E9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D0F81-6661-8B8A-7FB6-9C42B5BAFB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Lorem Ipsum</a:t>
            </a:r>
          </a:p>
          <a:p>
            <a:r>
              <a:rPr lang="en-US"/>
              <a:t>XX-XX-XXXX</a:t>
            </a:r>
          </a:p>
        </p:txBody>
      </p:sp>
    </p:spTree>
    <p:extLst>
      <p:ext uri="{BB962C8B-B14F-4D97-AF65-F5344CB8AC3E}">
        <p14:creationId xmlns:p14="http://schemas.microsoft.com/office/powerpoint/2010/main" val="5924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0A9B-5722-B7E5-21C6-C123DD176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0A89B-372C-EAF7-189F-6703FEE0A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tempor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incididunt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ut</a:t>
            </a:r>
            <a:r>
              <a:rPr lang="en-US">
                <a:effectLst/>
              </a:rPr>
              <a:t> labore et dolore magna </a:t>
            </a:r>
            <a:r>
              <a:rPr lang="en-US" err="1">
                <a:effectLst/>
              </a:rPr>
              <a:t>aliqua</a:t>
            </a:r>
            <a:r>
              <a:rPr lang="en-US">
                <a:effectLst/>
              </a:rPr>
              <a:t>. Ut </a:t>
            </a:r>
            <a:r>
              <a:rPr lang="en-US" err="1">
                <a:effectLst/>
              </a:rPr>
              <a:t>enim</a:t>
            </a:r>
            <a:r>
              <a:rPr lang="en-US">
                <a:effectLst/>
              </a:rPr>
              <a:t> ad minim </a:t>
            </a:r>
            <a:r>
              <a:rPr lang="en-US" err="1">
                <a:effectLst/>
              </a:rPr>
              <a:t>veniam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quis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nostrud</a:t>
            </a:r>
            <a:r>
              <a:rPr lang="en-US">
                <a:effectLst/>
              </a:rPr>
              <a:t> exercitation </a:t>
            </a:r>
            <a:r>
              <a:rPr lang="en-US" err="1">
                <a:effectLst/>
              </a:rPr>
              <a:t>ullamco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laboris</a:t>
            </a:r>
            <a:r>
              <a:rPr lang="en-US">
                <a:effectLst/>
              </a:rPr>
              <a:t> nisi </a:t>
            </a:r>
            <a:r>
              <a:rPr lang="en-US" err="1">
                <a:effectLst/>
              </a:rPr>
              <a:t>ut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aliquip</a:t>
            </a:r>
            <a:r>
              <a:rPr lang="en-US">
                <a:effectLst/>
              </a:rPr>
              <a:t> ex </a:t>
            </a:r>
            <a:r>
              <a:rPr lang="en-US" err="1">
                <a:effectLst/>
              </a:rPr>
              <a:t>ea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commodo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consequat</a:t>
            </a:r>
            <a:r>
              <a:rPr lang="en-US">
                <a:effectLst/>
              </a:rPr>
              <a:t>.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6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5A9F-4772-F18F-7153-F1FCF7B1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75F4E-C854-149E-2443-32A233A95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tempor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incididunt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ut</a:t>
            </a:r>
            <a:r>
              <a:rPr lang="en-US">
                <a:effectLst/>
              </a:rPr>
              <a:t> labore et dolore magna </a:t>
            </a:r>
            <a:r>
              <a:rPr lang="en-US" err="1">
                <a:effectLst/>
              </a:rPr>
              <a:t>aliqua</a:t>
            </a:r>
            <a:r>
              <a:rPr lang="en-US">
                <a:effectLst/>
              </a:rPr>
              <a:t>. Ut </a:t>
            </a:r>
            <a:r>
              <a:rPr lang="en-US" err="1">
                <a:effectLst/>
              </a:rPr>
              <a:t>enim</a:t>
            </a:r>
            <a:r>
              <a:rPr lang="en-US">
                <a:effectLst/>
              </a:rPr>
              <a:t> ad minim </a:t>
            </a:r>
            <a:r>
              <a:rPr lang="en-US" err="1">
                <a:effectLst/>
              </a:rPr>
              <a:t>veniam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quis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nostrud</a:t>
            </a:r>
            <a:r>
              <a:rPr lang="en-US">
                <a:effectLst/>
              </a:rPr>
              <a:t> exercitation </a:t>
            </a:r>
            <a:r>
              <a:rPr lang="en-US" err="1">
                <a:effectLst/>
              </a:rPr>
              <a:t>ullamco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laboris</a:t>
            </a:r>
            <a:r>
              <a:rPr lang="en-US">
                <a:effectLst/>
              </a:rPr>
              <a:t> nisi </a:t>
            </a:r>
            <a:r>
              <a:rPr lang="en-US" err="1">
                <a:effectLst/>
              </a:rPr>
              <a:t>ut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aliquip</a:t>
            </a:r>
            <a:r>
              <a:rPr lang="en-US">
                <a:effectLst/>
              </a:rPr>
              <a:t> ex </a:t>
            </a:r>
            <a:r>
              <a:rPr lang="en-US" err="1">
                <a:effectLst/>
              </a:rPr>
              <a:t>ea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commodo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consequat</a:t>
            </a:r>
            <a:r>
              <a:rPr lang="en-US">
                <a:effectLst/>
              </a:rPr>
              <a:t>.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00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5E2C-F842-522D-81AE-6CD4C831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14A63-BCFB-AEB9-61F5-4A6B107DB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.</a:t>
            </a:r>
          </a:p>
          <a:p>
            <a:endParaRPr lang="en-US">
              <a:effectLst/>
              <a:latin typeface="Helvetica Neue" panose="02000503000000020004" pitchFamily="2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0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05F4-644A-F8AC-850F-9EB5A492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4A499-D93B-D8F6-10A4-9987CD0D1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3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7F88-1B36-C037-33CC-B5032E96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3B50F-D298-1A21-D3CF-F63490C98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97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D737-EA00-F651-49AE-C3BDDF46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0515F-8688-AFA9-CF51-ABDED5752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06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558C4-2698-8948-DDCC-67C032A4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6A22B-452B-A783-1D2B-EBBC15AD3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04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4439-BF56-DEC2-BF66-94236340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5D3CB-54BF-8253-6964-F2F2E23B3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42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C227-BE7F-99EC-F876-8FC823E0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DCC5-776E-8D7F-B4A1-71BFA1CAF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11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BF3AD-52F0-DB38-692A-43F2F6AED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175B6-F696-F8B1-C3BE-3079CC8F3C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F13BD-966D-7989-0451-4B1092B72B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CAE8E-FAD0-8E67-AD74-7DF3F4AFF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1356DF-B0C0-111D-E511-4ED1643B7F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7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E24E-2B69-B5D7-27D3-8C507E2E47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CE3AD-7638-C9DF-981B-F9D6754E3B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Lorem Ipsum </a:t>
            </a:r>
          </a:p>
          <a:p>
            <a:r>
              <a:rPr lang="en-US"/>
              <a:t>XX-XX-XXXX</a:t>
            </a:r>
          </a:p>
        </p:txBody>
      </p:sp>
    </p:spTree>
    <p:extLst>
      <p:ext uri="{BB962C8B-B14F-4D97-AF65-F5344CB8AC3E}">
        <p14:creationId xmlns:p14="http://schemas.microsoft.com/office/powerpoint/2010/main" val="1253651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77DD-B327-B2D1-4E9F-448A869F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8DE40-3CF5-6309-B65E-1554D7FF6E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E73A5-E7A0-1898-C6F8-DFBBCFA341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48DA4-F8BD-3BD1-07BB-2EA70172F9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8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C7DB-D01D-48FB-5ED8-6D1E5F75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D4BB-0A97-6895-0343-FB55378023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D6544-0075-EDEE-D4F8-F255A8AC27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85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D17A-70CD-29B5-2331-1F402E7E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19F3C-4989-0E8B-D84A-FDD731C08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C5F85-B11A-BE63-4C49-8831C6A4A1A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93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7C02-E4C4-931B-F915-52B84A94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5F489-DA26-9BD4-92D9-765261AE3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2DE2D-41CC-3F16-B495-ECCC0165FA7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07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0F635-E58F-93EE-5CC1-5BFEB0C4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5A45E-3C7F-CDFD-18E0-3B62012F2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3E311-F897-6E23-6AA9-D1149B92E21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99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1470-18AB-F19C-7FE5-9207799E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064A9-530B-6720-7BAB-4B340EACF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96462-102E-D8D5-F197-FE3D4121D5E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88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6744-A37B-4E2D-6893-CA91DEFB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03AA6-C49B-DEC3-2667-F6B948B1E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2EE10-705C-D21B-8B98-6AD22DD6504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136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2D8E-2B20-F39C-EBA1-2085A1DA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76A0B-0562-2E9A-F4CC-8729848B3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870F5-4B0A-CD3A-1940-BEC4DE49743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59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25813-CCC0-C08A-9710-553E0731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7A1D6-55A3-8342-6712-3A32FD7529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E9211D-19E7-0663-4B19-1482D895C2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49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5826-123D-ED2B-DF11-72B5B115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CD89D-1769-6EDB-33A4-9DFED425FE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72E7CF-2900-028A-2372-14FA177CC2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07562-AA82-1EF6-9602-9DEC852364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731FF-846C-7715-E8A4-85C2F076A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Lorem Ipsum</a:t>
            </a:r>
          </a:p>
          <a:p>
            <a:r>
              <a:rPr lang="en-US"/>
              <a:t>XX-XX-XXXX</a:t>
            </a:r>
          </a:p>
        </p:txBody>
      </p:sp>
    </p:spTree>
    <p:extLst>
      <p:ext uri="{BB962C8B-B14F-4D97-AF65-F5344CB8AC3E}">
        <p14:creationId xmlns:p14="http://schemas.microsoft.com/office/powerpoint/2010/main" val="3452294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8A7E3-22DC-F559-8458-4D46FA15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67EB83-6F04-55FE-BF37-0549A9253C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34E4869-53C8-2C58-68A4-B290B08EA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72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63BB5-7166-387D-36A4-88440BE62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0AE23-3B61-3047-0C2D-DED73892D2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22FCC91-1BD4-1536-FF44-B757A5377A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09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1F1A-CAC2-3A58-7AD4-F0C45558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DA59A-34FB-FB1B-EEDB-6718F7F5F3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F53356F-8CBE-D5D6-9936-EC11D037B6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0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8BD6D5-7189-A2EA-801A-DE3432DDD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56778-B1D8-6B13-F757-7594AA54842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473A3C-546A-E85A-547D-9B7EF33E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1235BC-D706-9CD2-4235-D311285604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23799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7D12E22-ABBA-08B9-288E-5E3FE73F9B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354C6-2DE6-1072-094B-2CE5E855C7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ABFD2-E076-AD43-0E68-60825230A33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64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84910A-BDCB-CC1B-962C-B85654C5D4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19230-1165-BCD8-E0F1-6FADB62020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DB7E6-8BFE-E82E-BF6E-353516CA6E3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43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D254FC0-ADD2-D78B-9E71-C37A7618F3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D4B84-759B-64E0-8B6F-99D63E815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FFCAA-0623-6F09-E94F-EFF761ACE46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16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9D2C6D-BF4B-36B3-5606-79A4C35EFE2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2813" y="2445545"/>
            <a:ext cx="5030621" cy="3682206"/>
          </a:xfrm>
        </p:spPr>
        <p:txBody>
          <a:bodyPr>
            <a:normAutofit/>
          </a:bodyPr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FC83F8-ECED-2160-39DC-C5E66AD8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903" y="1302545"/>
            <a:ext cx="5045531" cy="1143000"/>
          </a:xfrm>
        </p:spPr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BBA95D1-84E8-D70D-39A4-5990E02996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35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32EFB1-4959-AB90-1865-48568AA9657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2813" y="2445545"/>
            <a:ext cx="5030621" cy="3682206"/>
          </a:xfrm>
        </p:spPr>
        <p:txBody>
          <a:bodyPr>
            <a:normAutofit/>
          </a:bodyPr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C29B57-E674-AC1A-F168-48B0D934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903" y="1302545"/>
            <a:ext cx="5045531" cy="1143000"/>
          </a:xfrm>
        </p:spPr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0ABDEB-4388-3139-EA88-7511707802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29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4595ED-43D3-A81B-2789-37B26F664E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2813" y="2445545"/>
            <a:ext cx="5030621" cy="3682206"/>
          </a:xfrm>
        </p:spPr>
        <p:txBody>
          <a:bodyPr>
            <a:normAutofit/>
          </a:bodyPr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64ABD0-76B2-2794-9CCD-DFFBB734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903" y="1302545"/>
            <a:ext cx="5045531" cy="1143000"/>
          </a:xfrm>
        </p:spPr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D18585-492C-9CA8-86A4-2F49366EB3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2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A34A-0CB7-2E38-91A7-EB862C84A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5DC1FC-74AC-24AB-378C-31291E5B75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r>
              <a:rPr lang="en-US" dirty="0"/>
              <a:t>XX-XX-XXXX</a:t>
            </a:r>
          </a:p>
        </p:txBody>
      </p:sp>
    </p:spTree>
    <p:extLst>
      <p:ext uri="{BB962C8B-B14F-4D97-AF65-F5344CB8AC3E}">
        <p14:creationId xmlns:p14="http://schemas.microsoft.com/office/powerpoint/2010/main" val="3576531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A839FC-0724-268C-A497-CDCD8830A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DF1B85-A89F-D722-1988-6F5A63DE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031263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3A0395-0164-317C-072E-B437E6497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59B328-5250-0B96-5246-73665C8A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508241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A25EF7-ABCC-36D2-7D02-80E3E6588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471D26-2736-C4B4-910A-106BEB20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30979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6B1C61-D9FC-BD48-846E-ABB43160E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04B0DF-0583-C00F-A9CB-C7A9BEF6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61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558AEE-43DC-C660-4A3C-7BBAAC7A2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66EA8E-D750-D270-CB47-6F751336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221087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E2D280-DBDC-F4B2-CB06-AB9990BC7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30ACB8-ACBB-1611-E9B0-D7FDAE8D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AC12FE-63F9-AD16-13E2-C1082CA6DB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0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D36C-78A5-D0C0-CB70-29FABC9E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463694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DE75E-903C-19CD-A633-6F15A16E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403033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7CEE-BC29-D429-3964-B558F94D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1115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DF955C-E34B-1C07-7334-1F67C7C23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78486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2C3D-2CCE-DD99-6F92-A03969801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16250-754E-0C39-F029-36E903D77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tempor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incididunt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ut</a:t>
            </a:r>
            <a:r>
              <a:rPr lang="en-US">
                <a:effectLst/>
              </a:rPr>
              <a:t> labore et dolore magna </a:t>
            </a:r>
            <a:r>
              <a:rPr lang="en-US" err="1">
                <a:effectLst/>
              </a:rPr>
              <a:t>aliqua</a:t>
            </a:r>
            <a:r>
              <a:rPr lang="en-US">
                <a:effectLst/>
              </a:rPr>
              <a:t>. Ut </a:t>
            </a:r>
            <a:r>
              <a:rPr lang="en-US" err="1">
                <a:effectLst/>
              </a:rPr>
              <a:t>enim</a:t>
            </a:r>
            <a:r>
              <a:rPr lang="en-US">
                <a:effectLst/>
              </a:rPr>
              <a:t> ad minim </a:t>
            </a:r>
            <a:r>
              <a:rPr lang="en-US" err="1">
                <a:effectLst/>
              </a:rPr>
              <a:t>veniam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quis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nostrud</a:t>
            </a:r>
            <a:r>
              <a:rPr lang="en-US">
                <a:effectLst/>
              </a:rPr>
              <a:t> exercitation </a:t>
            </a:r>
            <a:r>
              <a:rPr lang="en-US" err="1">
                <a:effectLst/>
              </a:rPr>
              <a:t>ullamco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laboris</a:t>
            </a:r>
            <a:r>
              <a:rPr lang="en-US">
                <a:effectLst/>
              </a:rPr>
              <a:t> nisi </a:t>
            </a:r>
            <a:r>
              <a:rPr lang="en-US" err="1">
                <a:effectLst/>
              </a:rPr>
              <a:t>ut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aliquip</a:t>
            </a:r>
            <a:r>
              <a:rPr lang="en-US">
                <a:effectLst/>
              </a:rPr>
              <a:t> ex </a:t>
            </a:r>
            <a:r>
              <a:rPr lang="en-US" err="1">
                <a:effectLst/>
              </a:rPr>
              <a:t>ea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commodo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consequat</a:t>
            </a:r>
            <a:r>
              <a:rPr lang="en-US">
                <a:effectLst/>
              </a:rPr>
              <a:t>.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218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03CFC-E688-081F-CEFE-A9EF72B9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CF6B2-42C7-9D7E-55C4-428A23FFEC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Job Title:</a:t>
            </a:r>
          </a:p>
          <a:p>
            <a:r>
              <a:rPr lang="en-US"/>
              <a:t>Education and Background:</a:t>
            </a:r>
          </a:p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A33DCBD-FE79-F5E6-D115-2C4C1E689E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829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33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BCEEC-7BEC-2057-3D10-9F9EA449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99F9-0535-ABFF-AA6A-1CB2CAFCB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tempor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incididunt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ut</a:t>
            </a:r>
            <a:r>
              <a:rPr lang="en-US">
                <a:effectLst/>
              </a:rPr>
              <a:t> labore et dolore magna </a:t>
            </a:r>
            <a:r>
              <a:rPr lang="en-US" err="1">
                <a:effectLst/>
              </a:rPr>
              <a:t>aliqua</a:t>
            </a:r>
            <a:r>
              <a:rPr lang="en-US">
                <a:effectLst/>
              </a:rPr>
              <a:t>. Ut </a:t>
            </a:r>
            <a:r>
              <a:rPr lang="en-US" err="1">
                <a:effectLst/>
              </a:rPr>
              <a:t>enim</a:t>
            </a:r>
            <a:r>
              <a:rPr lang="en-US">
                <a:effectLst/>
              </a:rPr>
              <a:t> ad minim </a:t>
            </a:r>
            <a:r>
              <a:rPr lang="en-US" err="1">
                <a:effectLst/>
              </a:rPr>
              <a:t>veniam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quis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nostrud</a:t>
            </a:r>
            <a:r>
              <a:rPr lang="en-US">
                <a:effectLst/>
              </a:rPr>
              <a:t> exercitation </a:t>
            </a:r>
            <a:r>
              <a:rPr lang="en-US" err="1">
                <a:effectLst/>
              </a:rPr>
              <a:t>ullamco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laboris</a:t>
            </a:r>
            <a:r>
              <a:rPr lang="en-US">
                <a:effectLst/>
              </a:rPr>
              <a:t> nisi </a:t>
            </a:r>
            <a:r>
              <a:rPr lang="en-US" err="1">
                <a:effectLst/>
              </a:rPr>
              <a:t>ut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aliquip</a:t>
            </a:r>
            <a:r>
              <a:rPr lang="en-US">
                <a:effectLst/>
              </a:rPr>
              <a:t> ex </a:t>
            </a:r>
            <a:r>
              <a:rPr lang="en-US" err="1">
                <a:effectLst/>
              </a:rPr>
              <a:t>ea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commodo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consequat</a:t>
            </a:r>
            <a:r>
              <a:rPr lang="en-US">
                <a:effectLst/>
              </a:rPr>
              <a:t>.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CB38-EBBF-8290-E634-84A3A75D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F2431-7254-BE92-DD03-274241174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tempor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incididunt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ut</a:t>
            </a:r>
            <a:r>
              <a:rPr lang="en-US">
                <a:effectLst/>
              </a:rPr>
              <a:t> labore et dolore magna </a:t>
            </a:r>
            <a:r>
              <a:rPr lang="en-US" err="1">
                <a:effectLst/>
              </a:rPr>
              <a:t>aliqua</a:t>
            </a:r>
            <a:r>
              <a:rPr lang="en-US">
                <a:effectLst/>
              </a:rPr>
              <a:t>. Ut </a:t>
            </a:r>
            <a:r>
              <a:rPr lang="en-US" err="1">
                <a:effectLst/>
              </a:rPr>
              <a:t>enim</a:t>
            </a:r>
            <a:r>
              <a:rPr lang="en-US">
                <a:effectLst/>
              </a:rPr>
              <a:t> ad minim </a:t>
            </a:r>
            <a:r>
              <a:rPr lang="en-US" err="1">
                <a:effectLst/>
              </a:rPr>
              <a:t>veniam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quis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nostrud</a:t>
            </a:r>
            <a:r>
              <a:rPr lang="en-US">
                <a:effectLst/>
              </a:rPr>
              <a:t> exercitation </a:t>
            </a:r>
            <a:r>
              <a:rPr lang="en-US" err="1">
                <a:effectLst/>
              </a:rPr>
              <a:t>ullamco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laboris</a:t>
            </a:r>
            <a:r>
              <a:rPr lang="en-US">
                <a:effectLst/>
              </a:rPr>
              <a:t> nisi </a:t>
            </a:r>
            <a:r>
              <a:rPr lang="en-US" err="1">
                <a:effectLst/>
              </a:rPr>
              <a:t>ut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aliquip</a:t>
            </a:r>
            <a:r>
              <a:rPr lang="en-US">
                <a:effectLst/>
              </a:rPr>
              <a:t> ex </a:t>
            </a:r>
            <a:r>
              <a:rPr lang="en-US" err="1">
                <a:effectLst/>
              </a:rPr>
              <a:t>ea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commodo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consequat</a:t>
            </a:r>
            <a:r>
              <a:rPr lang="en-US">
                <a:effectLst/>
              </a:rPr>
              <a:t>.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CBC3-48A7-3575-B922-6415FEFF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F77E-A767-83D6-6A66-4E61DBD49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tempor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incididunt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ut</a:t>
            </a:r>
            <a:r>
              <a:rPr lang="en-US">
                <a:effectLst/>
              </a:rPr>
              <a:t> labore et dolore magna </a:t>
            </a:r>
            <a:r>
              <a:rPr lang="en-US" err="1">
                <a:effectLst/>
              </a:rPr>
              <a:t>aliqua</a:t>
            </a:r>
            <a:r>
              <a:rPr lang="en-US">
                <a:effectLst/>
              </a:rPr>
              <a:t>. Ut </a:t>
            </a:r>
            <a:r>
              <a:rPr lang="en-US" err="1">
                <a:effectLst/>
              </a:rPr>
              <a:t>enim</a:t>
            </a:r>
            <a:r>
              <a:rPr lang="en-US">
                <a:effectLst/>
              </a:rPr>
              <a:t> ad minim </a:t>
            </a:r>
            <a:r>
              <a:rPr lang="en-US" err="1">
                <a:effectLst/>
              </a:rPr>
              <a:t>veniam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quis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nostrud</a:t>
            </a:r>
            <a:r>
              <a:rPr lang="en-US">
                <a:effectLst/>
              </a:rPr>
              <a:t> exercitation </a:t>
            </a:r>
            <a:r>
              <a:rPr lang="en-US" err="1">
                <a:effectLst/>
              </a:rPr>
              <a:t>ullamco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laboris</a:t>
            </a:r>
            <a:r>
              <a:rPr lang="en-US">
                <a:effectLst/>
              </a:rPr>
              <a:t> nisi </a:t>
            </a:r>
            <a:r>
              <a:rPr lang="en-US" err="1">
                <a:effectLst/>
              </a:rPr>
              <a:t>ut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aliquip</a:t>
            </a:r>
            <a:r>
              <a:rPr lang="en-US">
                <a:effectLst/>
              </a:rPr>
              <a:t> ex </a:t>
            </a:r>
            <a:r>
              <a:rPr lang="en-US" err="1">
                <a:effectLst/>
              </a:rPr>
              <a:t>ea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commodo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consequat</a:t>
            </a:r>
            <a:r>
              <a:rPr lang="en-US">
                <a:effectLst/>
              </a:rPr>
              <a:t>.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D21AB-D7B7-313E-1EC6-E637F06F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F86F2-1C6E-FCC4-6F6E-2FCF51DBE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Lorem ipsum dolor sit </a:t>
            </a:r>
            <a:r>
              <a:rPr lang="en-US" err="1">
                <a:effectLst/>
              </a:rPr>
              <a:t>amet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consectetur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adipiscing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elit</a:t>
            </a:r>
            <a:r>
              <a:rPr lang="en-US">
                <a:effectLst/>
              </a:rPr>
              <a:t>, sed do </a:t>
            </a:r>
            <a:r>
              <a:rPr lang="en-US" err="1">
                <a:effectLst/>
              </a:rPr>
              <a:t>eiusmod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tempor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incididunt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ut</a:t>
            </a:r>
            <a:r>
              <a:rPr lang="en-US">
                <a:effectLst/>
              </a:rPr>
              <a:t> labore et dolore magna </a:t>
            </a:r>
            <a:r>
              <a:rPr lang="en-US" err="1">
                <a:effectLst/>
              </a:rPr>
              <a:t>aliqua</a:t>
            </a:r>
            <a:r>
              <a:rPr lang="en-US">
                <a:effectLst/>
              </a:rPr>
              <a:t>. Ut </a:t>
            </a:r>
            <a:r>
              <a:rPr lang="en-US" err="1">
                <a:effectLst/>
              </a:rPr>
              <a:t>enim</a:t>
            </a:r>
            <a:r>
              <a:rPr lang="en-US">
                <a:effectLst/>
              </a:rPr>
              <a:t> ad minim </a:t>
            </a:r>
            <a:r>
              <a:rPr lang="en-US" err="1">
                <a:effectLst/>
              </a:rPr>
              <a:t>veniam</a:t>
            </a:r>
            <a:r>
              <a:rPr lang="en-US">
                <a:effectLst/>
              </a:rPr>
              <a:t>, </a:t>
            </a:r>
            <a:r>
              <a:rPr lang="en-US" err="1">
                <a:effectLst/>
              </a:rPr>
              <a:t>quis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nostrud</a:t>
            </a:r>
            <a:r>
              <a:rPr lang="en-US">
                <a:effectLst/>
              </a:rPr>
              <a:t> exercitation </a:t>
            </a:r>
            <a:r>
              <a:rPr lang="en-US" err="1">
                <a:effectLst/>
              </a:rPr>
              <a:t>ullamco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laboris</a:t>
            </a:r>
            <a:r>
              <a:rPr lang="en-US">
                <a:effectLst/>
              </a:rPr>
              <a:t> nisi </a:t>
            </a:r>
            <a:r>
              <a:rPr lang="en-US" err="1">
                <a:effectLst/>
              </a:rPr>
              <a:t>ut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aliquip</a:t>
            </a:r>
            <a:r>
              <a:rPr lang="en-US">
                <a:effectLst/>
              </a:rPr>
              <a:t> ex </a:t>
            </a:r>
            <a:r>
              <a:rPr lang="en-US" err="1">
                <a:effectLst/>
              </a:rPr>
              <a:t>ea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commodo</a:t>
            </a:r>
            <a:r>
              <a:rPr lang="en-US">
                <a:effectLst/>
              </a:rPr>
              <a:t> </a:t>
            </a:r>
            <a:r>
              <a:rPr lang="en-US" err="1">
                <a:effectLst/>
              </a:rPr>
              <a:t>consequat</a:t>
            </a:r>
            <a:r>
              <a:rPr lang="en-US">
                <a:effectLst/>
              </a:rPr>
              <a:t>.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40124"/>
      </p:ext>
    </p:extLst>
  </p:cSld>
  <p:clrMapOvr>
    <a:masterClrMapping/>
  </p:clrMapOvr>
</p:sld>
</file>

<file path=ppt/theme/theme1.xml><?xml version="1.0" encoding="utf-8"?>
<a:theme xmlns:a="http://schemas.openxmlformats.org/drawingml/2006/main" name="Co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1126</Words>
  <Application>Microsoft Office PowerPoint</Application>
  <PresentationFormat>Custom</PresentationFormat>
  <Paragraphs>153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CoE Presentation Template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PowerPoint Presentation</vt:lpstr>
      <vt:lpstr>PowerPoint Presentation</vt:lpstr>
      <vt:lpstr>PowerPoint Presentation</vt:lpstr>
      <vt:lpstr>Lorem Ipsum</vt:lpstr>
      <vt:lpstr>Lorem Ipsum</vt:lpstr>
      <vt:lpstr>Lorem Ipsum</vt:lpstr>
      <vt:lpstr>Lorem Ipsum</vt:lpstr>
      <vt:lpstr>Lorem Ipsum</vt:lpstr>
      <vt:lpstr>Lorem Ipsum</vt:lpstr>
      <vt:lpstr>PowerPoint Presentation</vt:lpstr>
      <vt:lpstr>Lorem Ipsum</vt:lpstr>
      <vt:lpstr>Lorem Ipsum</vt:lpstr>
      <vt:lpstr>Lorem Ipsum</vt:lpstr>
      <vt:lpstr>Lorem Ipsum</vt:lpstr>
      <vt:lpstr>Lorem Ipsum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Forkey</dc:creator>
  <cp:lastModifiedBy>Frost, Elizabeth</cp:lastModifiedBy>
  <cp:revision>4</cp:revision>
  <dcterms:created xsi:type="dcterms:W3CDTF">2017-05-17T21:58:52Z</dcterms:created>
  <dcterms:modified xsi:type="dcterms:W3CDTF">2025-07-02T19:25:38Z</dcterms:modified>
</cp:coreProperties>
</file>