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88825"/>
  <p:notesSz cx="6858000" cy="9144000"/>
  <p:embeddedFontLst>
    <p:embeddedFont>
      <p:font typeface="Helvetica Neue"/>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72">
          <p15:clr>
            <a:srgbClr val="A4A3A4"/>
          </p15:clr>
        </p15:guide>
        <p15:guide id="2" orient="horz" pos="347">
          <p15:clr>
            <a:srgbClr val="A4A3A4"/>
          </p15:clr>
        </p15:guide>
        <p15:guide id="3" orient="horz" pos="1872">
          <p15:clr>
            <a:srgbClr val="A4A3A4"/>
          </p15:clr>
        </p15:guide>
        <p15:guide id="4" pos="7112">
          <p15:clr>
            <a:srgbClr val="A4A3A4"/>
          </p15:clr>
        </p15:guide>
        <p15:guide id="5" pos="3839">
          <p15:clr>
            <a:srgbClr val="A4A3A4"/>
          </p15:clr>
        </p15:guide>
      </p15:sldGuideLst>
    </p:ext>
    <p:ext uri="GoogleSlidesCustomDataVersion2">
      <go:slidesCustomData xmlns:go="http://customooxmlschemas.google.com/" r:id="rId61" roundtripDataSignature="AMtx7mjZN/vJrtEwb/BQu23I3wAtJrSR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72" orient="horz"/>
        <p:guide pos="347" orient="horz"/>
        <p:guide pos="1872" orient="horz"/>
        <p:guide pos="7112"/>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HelveticaNeue-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HelveticaNeue-italic.fntdata"/><Relationship Id="rId14" Type="http://schemas.openxmlformats.org/officeDocument/2006/relationships/slide" Target="slides/slide9.xml"/><Relationship Id="rId58" Type="http://schemas.openxmlformats.org/officeDocument/2006/relationships/font" Target="fonts/HelveticaNeue-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5" name="Shape 15"/>
        <p:cNvGrpSpPr/>
        <p:nvPr/>
      </p:nvGrpSpPr>
      <p:grpSpPr>
        <a:xfrm>
          <a:off x="0" y="0"/>
          <a:ext cx="0" cy="0"/>
          <a:chOff x="0" y="0"/>
          <a:chExt cx="0" cy="0"/>
        </a:xfrm>
      </p:grpSpPr>
      <p:sp>
        <p:nvSpPr>
          <p:cNvPr id="16" name="Google Shape;16;p53"/>
          <p:cNvSpPr txBox="1"/>
          <p:nvPr>
            <p:ph type="ctrTitle"/>
          </p:nvPr>
        </p:nvSpPr>
        <p:spPr>
          <a:xfrm>
            <a:off x="914162" y="2977163"/>
            <a:ext cx="10360501" cy="108327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800"/>
              <a:buFont typeface="Impact"/>
              <a:buNone/>
              <a:defRPr b="1" i="0" sz="4800">
                <a:solidFill>
                  <a:schemeClr val="lt1"/>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3"/>
          <p:cNvSpPr txBox="1"/>
          <p:nvPr>
            <p:ph idx="1" type="subTitle"/>
          </p:nvPr>
        </p:nvSpPr>
        <p:spPr>
          <a:xfrm>
            <a:off x="1828324" y="4079676"/>
            <a:ext cx="8532178" cy="1327821"/>
          </a:xfrm>
          <a:prstGeom prst="rect">
            <a:avLst/>
          </a:prstGeom>
          <a:noFill/>
          <a:ln>
            <a:noFill/>
          </a:ln>
        </p:spPr>
        <p:txBody>
          <a:bodyPr anchorCtr="0" anchor="t" bIns="45700" lIns="91425" spcFirstLastPara="1" rIns="91425" wrap="square" tIns="45700">
            <a:normAutofit/>
          </a:bodyPr>
          <a:lstStyle>
            <a:lvl1pPr lvl="0" algn="ctr">
              <a:lnSpc>
                <a:spcPct val="130000"/>
              </a:lnSpc>
              <a:spcBef>
                <a:spcPts val="480"/>
              </a:spcBef>
              <a:spcAft>
                <a:spcPts val="0"/>
              </a:spcAft>
              <a:buClr>
                <a:schemeClr val="lt1"/>
              </a:buClr>
              <a:buSzPts val="2400"/>
              <a:buNone/>
              <a:defRPr sz="2400">
                <a:solidFill>
                  <a:schemeClr val="lt1"/>
                </a:solidFill>
                <a:latin typeface="Verdana"/>
                <a:ea typeface="Verdana"/>
                <a:cs typeface="Verdana"/>
                <a:sym typeface="Verdana"/>
              </a:defRPr>
            </a:lvl1pPr>
            <a:lvl2pPr lvl="1" algn="ctr">
              <a:spcBef>
                <a:spcPts val="520"/>
              </a:spcBef>
              <a:spcAft>
                <a:spcPts val="0"/>
              </a:spcAft>
              <a:buClr>
                <a:schemeClr val="lt1"/>
              </a:buClr>
              <a:buSzPts val="26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18" name="Google Shape;18;p53"/>
          <p:cNvSpPr txBox="1"/>
          <p:nvPr/>
        </p:nvSpPr>
        <p:spPr>
          <a:xfrm>
            <a:off x="786201" y="6075181"/>
            <a:ext cx="1062236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lt1"/>
                </a:solidFill>
                <a:latin typeface="Verdana"/>
                <a:ea typeface="Verdana"/>
                <a:cs typeface="Verdana"/>
                <a:sym typeface="Verdana"/>
              </a:rPr>
              <a:t>COLLEGE OF ENGINEERING</a:t>
            </a:r>
            <a:endParaRPr/>
          </a:p>
        </p:txBody>
      </p:sp>
      <p:pic>
        <p:nvPicPr>
          <p:cNvPr id="19" name="Google Shape;19;p53"/>
          <p:cNvPicPr preferRelativeResize="0"/>
          <p:nvPr/>
        </p:nvPicPr>
        <p:blipFill rotWithShape="1">
          <a:blip r:embed="rId2">
            <a:alphaModFix/>
          </a:blip>
          <a:srcRect b="0" l="0" r="0" t="0"/>
          <a:stretch/>
        </p:blipFill>
        <p:spPr>
          <a:xfrm>
            <a:off x="5117916" y="467917"/>
            <a:ext cx="1952993" cy="20573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Moondust triangles">
  <p:cSld name="Title &amp; Paragraph - Moondust triangles">
    <p:spTree>
      <p:nvGrpSpPr>
        <p:cNvPr id="63" name="Shape 63"/>
        <p:cNvGrpSpPr/>
        <p:nvPr/>
      </p:nvGrpSpPr>
      <p:grpSpPr>
        <a:xfrm>
          <a:off x="0" y="0"/>
          <a:ext cx="0" cy="0"/>
          <a:chOff x="0" y="0"/>
          <a:chExt cx="0" cy="0"/>
        </a:xfrm>
      </p:grpSpPr>
      <p:sp>
        <p:nvSpPr>
          <p:cNvPr id="64" name="Google Shape;64;p6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2"/>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66" name="Google Shape;66;p62"/>
          <p:cNvPicPr preferRelativeResize="0"/>
          <p:nvPr/>
        </p:nvPicPr>
        <p:blipFill rotWithShape="1">
          <a:blip r:embed="rId2">
            <a:alphaModFix/>
          </a:blip>
          <a:srcRect b="42928" l="0" r="0" t="50760"/>
          <a:stretch/>
        </p:blipFill>
        <p:spPr>
          <a:xfrm>
            <a:off x="197324" y="6242859"/>
            <a:ext cx="11794176" cy="472394"/>
          </a:xfrm>
          <a:prstGeom prst="rect">
            <a:avLst/>
          </a:prstGeom>
          <a:noFill/>
          <a:ln>
            <a:noFill/>
          </a:ln>
        </p:spPr>
      </p:pic>
      <p:pic>
        <p:nvPicPr>
          <p:cNvPr id="67" name="Google Shape;67;p62"/>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Moondust tree ring">
  <p:cSld name="Title &amp; Paragraph - Moondust tree ring">
    <p:spTree>
      <p:nvGrpSpPr>
        <p:cNvPr id="68" name="Shape 68"/>
        <p:cNvGrpSpPr/>
        <p:nvPr/>
      </p:nvGrpSpPr>
      <p:grpSpPr>
        <a:xfrm>
          <a:off x="0" y="0"/>
          <a:ext cx="0" cy="0"/>
          <a:chOff x="0" y="0"/>
          <a:chExt cx="0" cy="0"/>
        </a:xfrm>
      </p:grpSpPr>
      <p:sp>
        <p:nvSpPr>
          <p:cNvPr id="69" name="Google Shape;69;p63"/>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3"/>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228600" lvl="1" marL="914400" algn="l">
              <a:spcBef>
                <a:spcPts val="520"/>
              </a:spcBef>
              <a:spcAft>
                <a:spcPts val="0"/>
              </a:spcAft>
              <a:buClr>
                <a:schemeClr val="lt1"/>
              </a:buClr>
              <a:buSzPts val="2600"/>
              <a:buNone/>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71" name="Google Shape;71;p63"/>
          <p:cNvPicPr preferRelativeResize="0"/>
          <p:nvPr/>
        </p:nvPicPr>
        <p:blipFill rotWithShape="1">
          <a:blip r:embed="rId2">
            <a:alphaModFix/>
          </a:blip>
          <a:srcRect b="56997" l="78738" r="451" t="-20790"/>
          <a:stretch/>
        </p:blipFill>
        <p:spPr>
          <a:xfrm rot="-5400000">
            <a:off x="8546308" y="3215483"/>
            <a:ext cx="1640138" cy="5644896"/>
          </a:xfrm>
          <a:prstGeom prst="rect">
            <a:avLst/>
          </a:prstGeom>
          <a:noFill/>
          <a:ln>
            <a:noFill/>
          </a:ln>
        </p:spPr>
      </p:pic>
      <p:pic>
        <p:nvPicPr>
          <p:cNvPr id="72" name="Google Shape;72;p63"/>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p:cSld name="Title &amp; Bullet Points">
    <p:spTree>
      <p:nvGrpSpPr>
        <p:cNvPr id="73" name="Shape 73"/>
        <p:cNvGrpSpPr/>
        <p:nvPr/>
      </p:nvGrpSpPr>
      <p:grpSpPr>
        <a:xfrm>
          <a:off x="0" y="0"/>
          <a:ext cx="0" cy="0"/>
          <a:chOff x="0" y="0"/>
          <a:chExt cx="0" cy="0"/>
        </a:xfrm>
      </p:grpSpPr>
      <p:sp>
        <p:nvSpPr>
          <p:cNvPr id="74" name="Google Shape;74;p64"/>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64"/>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76" name="Google Shape;76;p64"/>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Luminance equals">
  <p:cSld name="Title &amp; Bullet Points - Luminance equals">
    <p:spTree>
      <p:nvGrpSpPr>
        <p:cNvPr id="77" name="Shape 77"/>
        <p:cNvGrpSpPr/>
        <p:nvPr/>
      </p:nvGrpSpPr>
      <p:grpSpPr>
        <a:xfrm>
          <a:off x="0" y="0"/>
          <a:ext cx="0" cy="0"/>
          <a:chOff x="0" y="0"/>
          <a:chExt cx="0" cy="0"/>
        </a:xfrm>
      </p:grpSpPr>
      <p:sp>
        <p:nvSpPr>
          <p:cNvPr id="78" name="Google Shape;78;p65"/>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5"/>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80" name="Google Shape;80;p65"/>
          <p:cNvPicPr preferRelativeResize="0"/>
          <p:nvPr/>
        </p:nvPicPr>
        <p:blipFill rotWithShape="1">
          <a:blip r:embed="rId2">
            <a:alphaModFix/>
          </a:blip>
          <a:srcRect b="45000" l="0" r="0" t="50000"/>
          <a:stretch/>
        </p:blipFill>
        <p:spPr>
          <a:xfrm>
            <a:off x="197324" y="6126165"/>
            <a:ext cx="11794176" cy="472394"/>
          </a:xfrm>
          <a:prstGeom prst="rect">
            <a:avLst/>
          </a:prstGeom>
          <a:noFill/>
          <a:ln>
            <a:noFill/>
          </a:ln>
        </p:spPr>
      </p:pic>
      <p:pic>
        <p:nvPicPr>
          <p:cNvPr id="81" name="Google Shape;81;p65"/>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Seafoam equals">
  <p:cSld name="Title &amp; Bullet Points - Seafoam equals">
    <p:spTree>
      <p:nvGrpSpPr>
        <p:cNvPr id="82" name="Shape 82"/>
        <p:cNvGrpSpPr/>
        <p:nvPr/>
      </p:nvGrpSpPr>
      <p:grpSpPr>
        <a:xfrm>
          <a:off x="0" y="0"/>
          <a:ext cx="0" cy="0"/>
          <a:chOff x="0" y="0"/>
          <a:chExt cx="0" cy="0"/>
        </a:xfrm>
      </p:grpSpPr>
      <p:sp>
        <p:nvSpPr>
          <p:cNvPr id="83" name="Google Shape;83;p66"/>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66"/>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85" name="Google Shape;85;p66"/>
          <p:cNvPicPr preferRelativeResize="0"/>
          <p:nvPr/>
        </p:nvPicPr>
        <p:blipFill rotWithShape="1">
          <a:blip r:embed="rId2">
            <a:alphaModFix/>
          </a:blip>
          <a:srcRect b="45000" l="0" r="0" t="50000"/>
          <a:stretch/>
        </p:blipFill>
        <p:spPr>
          <a:xfrm>
            <a:off x="197324" y="6126165"/>
            <a:ext cx="11794176" cy="472394"/>
          </a:xfrm>
          <a:prstGeom prst="rect">
            <a:avLst/>
          </a:prstGeom>
          <a:noFill/>
          <a:ln>
            <a:noFill/>
          </a:ln>
        </p:spPr>
      </p:pic>
      <p:pic>
        <p:nvPicPr>
          <p:cNvPr id="86" name="Google Shape;86;p66"/>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Orange equals">
  <p:cSld name="Title &amp; Bullet Points - Orange equals">
    <p:spTree>
      <p:nvGrpSpPr>
        <p:cNvPr id="87" name="Shape 87"/>
        <p:cNvGrpSpPr/>
        <p:nvPr/>
      </p:nvGrpSpPr>
      <p:grpSpPr>
        <a:xfrm>
          <a:off x="0" y="0"/>
          <a:ext cx="0" cy="0"/>
          <a:chOff x="0" y="0"/>
          <a:chExt cx="0" cy="0"/>
        </a:xfrm>
      </p:grpSpPr>
      <p:sp>
        <p:nvSpPr>
          <p:cNvPr id="88" name="Google Shape;88;p6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67"/>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90" name="Google Shape;90;p67"/>
          <p:cNvPicPr preferRelativeResize="0"/>
          <p:nvPr/>
        </p:nvPicPr>
        <p:blipFill rotWithShape="1">
          <a:blip r:embed="rId2">
            <a:alphaModFix/>
          </a:blip>
          <a:srcRect b="44998" l="0" r="0" t="50000"/>
          <a:stretch/>
        </p:blipFill>
        <p:spPr>
          <a:xfrm>
            <a:off x="197324" y="6126165"/>
            <a:ext cx="11794176" cy="472394"/>
          </a:xfrm>
          <a:prstGeom prst="rect">
            <a:avLst/>
          </a:prstGeom>
          <a:noFill/>
          <a:ln>
            <a:noFill/>
          </a:ln>
        </p:spPr>
      </p:pic>
      <p:pic>
        <p:nvPicPr>
          <p:cNvPr id="91" name="Google Shape;91;p67"/>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Hop bine 4dots">
  <p:cSld name="Title &amp; Bullet Points - Hop bine 4dots">
    <p:spTree>
      <p:nvGrpSpPr>
        <p:cNvPr id="92" name="Shape 92"/>
        <p:cNvGrpSpPr/>
        <p:nvPr/>
      </p:nvGrpSpPr>
      <p:grpSpPr>
        <a:xfrm>
          <a:off x="0" y="0"/>
          <a:ext cx="0" cy="0"/>
          <a:chOff x="0" y="0"/>
          <a:chExt cx="0" cy="0"/>
        </a:xfrm>
      </p:grpSpPr>
      <p:sp>
        <p:nvSpPr>
          <p:cNvPr id="93" name="Google Shape;93;p6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68"/>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95" name="Google Shape;95;p68"/>
          <p:cNvPicPr preferRelativeResize="0"/>
          <p:nvPr/>
        </p:nvPicPr>
        <p:blipFill rotWithShape="1">
          <a:blip r:embed="rId2">
            <a:alphaModFix/>
          </a:blip>
          <a:srcRect b="46656" l="0" r="0" t="46655"/>
          <a:stretch/>
        </p:blipFill>
        <p:spPr>
          <a:xfrm>
            <a:off x="197324" y="6242859"/>
            <a:ext cx="11794176" cy="472394"/>
          </a:xfrm>
          <a:prstGeom prst="rect">
            <a:avLst/>
          </a:prstGeom>
          <a:noFill/>
          <a:ln>
            <a:noFill/>
          </a:ln>
        </p:spPr>
      </p:pic>
      <p:pic>
        <p:nvPicPr>
          <p:cNvPr id="96" name="Google Shape;96;p68"/>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Moondust triangles">
  <p:cSld name="Title &amp; Bullet Points - Moondust triangles">
    <p:spTree>
      <p:nvGrpSpPr>
        <p:cNvPr id="97" name="Shape 97"/>
        <p:cNvGrpSpPr/>
        <p:nvPr/>
      </p:nvGrpSpPr>
      <p:grpSpPr>
        <a:xfrm>
          <a:off x="0" y="0"/>
          <a:ext cx="0" cy="0"/>
          <a:chOff x="0" y="0"/>
          <a:chExt cx="0" cy="0"/>
        </a:xfrm>
      </p:grpSpPr>
      <p:sp>
        <p:nvSpPr>
          <p:cNvPr id="98" name="Google Shape;98;p6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9"/>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00" name="Google Shape;100;p69"/>
          <p:cNvPicPr preferRelativeResize="0"/>
          <p:nvPr/>
        </p:nvPicPr>
        <p:blipFill rotWithShape="1">
          <a:blip r:embed="rId2">
            <a:alphaModFix/>
          </a:blip>
          <a:srcRect b="42928" l="0" r="0" t="50760"/>
          <a:stretch/>
        </p:blipFill>
        <p:spPr>
          <a:xfrm>
            <a:off x="197324" y="6242859"/>
            <a:ext cx="11794176" cy="472394"/>
          </a:xfrm>
          <a:prstGeom prst="rect">
            <a:avLst/>
          </a:prstGeom>
          <a:noFill/>
          <a:ln>
            <a:noFill/>
          </a:ln>
        </p:spPr>
      </p:pic>
      <p:pic>
        <p:nvPicPr>
          <p:cNvPr id="101" name="Google Shape;101;p69"/>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s - Moondust tree ring">
  <p:cSld name="Title &amp; Bullet Points - Moondust tree ring">
    <p:spTree>
      <p:nvGrpSpPr>
        <p:cNvPr id="102" name="Shape 102"/>
        <p:cNvGrpSpPr/>
        <p:nvPr/>
      </p:nvGrpSpPr>
      <p:grpSpPr>
        <a:xfrm>
          <a:off x="0" y="0"/>
          <a:ext cx="0" cy="0"/>
          <a:chOff x="0" y="0"/>
          <a:chExt cx="0" cy="0"/>
        </a:xfrm>
      </p:grpSpPr>
      <p:sp>
        <p:nvSpPr>
          <p:cNvPr id="103" name="Google Shape;103;p7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70"/>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05" name="Google Shape;105;p70"/>
          <p:cNvPicPr preferRelativeResize="0"/>
          <p:nvPr/>
        </p:nvPicPr>
        <p:blipFill rotWithShape="1">
          <a:blip r:embed="rId2">
            <a:alphaModFix/>
          </a:blip>
          <a:srcRect b="56997" l="78738" r="451" t="-20790"/>
          <a:stretch/>
        </p:blipFill>
        <p:spPr>
          <a:xfrm rot="-5400000">
            <a:off x="8546308" y="3215483"/>
            <a:ext cx="1640138" cy="5644896"/>
          </a:xfrm>
          <a:prstGeom prst="rect">
            <a:avLst/>
          </a:prstGeom>
          <a:noFill/>
          <a:ln>
            <a:noFill/>
          </a:ln>
        </p:spPr>
      </p:pic>
      <p:pic>
        <p:nvPicPr>
          <p:cNvPr id="106" name="Google Shape;106;p70"/>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Objectives">
  <p:cSld name="4 Objectives">
    <p:spTree>
      <p:nvGrpSpPr>
        <p:cNvPr id="107" name="Shape 107"/>
        <p:cNvGrpSpPr/>
        <p:nvPr/>
      </p:nvGrpSpPr>
      <p:grpSpPr>
        <a:xfrm>
          <a:off x="0" y="0"/>
          <a:ext cx="0" cy="0"/>
          <a:chOff x="0" y="0"/>
          <a:chExt cx="0" cy="0"/>
        </a:xfrm>
      </p:grpSpPr>
      <p:sp>
        <p:nvSpPr>
          <p:cNvPr id="108" name="Google Shape;108;p7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71"/>
          <p:cNvSpPr/>
          <p:nvPr/>
        </p:nvSpPr>
        <p:spPr>
          <a:xfrm>
            <a:off x="912975" y="2810107"/>
            <a:ext cx="2394998" cy="3315602"/>
          </a:xfrm>
          <a:prstGeom prst="rect">
            <a:avLst/>
          </a:prstGeom>
          <a:solidFill>
            <a:schemeClr val="dk1"/>
          </a:solid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71"/>
          <p:cNvSpPr/>
          <p:nvPr/>
        </p:nvSpPr>
        <p:spPr>
          <a:xfrm>
            <a:off x="8880848" y="2810107"/>
            <a:ext cx="2394998" cy="3315602"/>
          </a:xfrm>
          <a:prstGeom prst="rect">
            <a:avLst/>
          </a:prstGeom>
          <a:solidFill>
            <a:schemeClr val="dk1"/>
          </a:solid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71"/>
          <p:cNvSpPr/>
          <p:nvPr/>
        </p:nvSpPr>
        <p:spPr>
          <a:xfrm>
            <a:off x="6224891" y="2810107"/>
            <a:ext cx="2394998" cy="3315602"/>
          </a:xfrm>
          <a:prstGeom prst="rect">
            <a:avLst/>
          </a:prstGeom>
          <a:solidFill>
            <a:schemeClr val="dk1"/>
          </a:solid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71"/>
          <p:cNvSpPr/>
          <p:nvPr/>
        </p:nvSpPr>
        <p:spPr>
          <a:xfrm>
            <a:off x="3568935" y="2810107"/>
            <a:ext cx="2394998" cy="3315602"/>
          </a:xfrm>
          <a:prstGeom prst="rect">
            <a:avLst/>
          </a:prstGeom>
          <a:solidFill>
            <a:schemeClr val="dk1"/>
          </a:solid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71"/>
          <p:cNvSpPr/>
          <p:nvPr/>
        </p:nvSpPr>
        <p:spPr>
          <a:xfrm>
            <a:off x="4399557"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2</a:t>
            </a:r>
            <a:endParaRPr/>
          </a:p>
        </p:txBody>
      </p:sp>
      <p:sp>
        <p:nvSpPr>
          <p:cNvPr id="114" name="Google Shape;114;p71"/>
          <p:cNvSpPr/>
          <p:nvPr/>
        </p:nvSpPr>
        <p:spPr>
          <a:xfrm>
            <a:off x="1743606"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1</a:t>
            </a:r>
            <a:endParaRPr/>
          </a:p>
        </p:txBody>
      </p:sp>
      <p:sp>
        <p:nvSpPr>
          <p:cNvPr id="115" name="Google Shape;115;p71"/>
          <p:cNvSpPr/>
          <p:nvPr/>
        </p:nvSpPr>
        <p:spPr>
          <a:xfrm>
            <a:off x="7055518"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3</a:t>
            </a:r>
            <a:endParaRPr/>
          </a:p>
        </p:txBody>
      </p:sp>
      <p:sp>
        <p:nvSpPr>
          <p:cNvPr id="116" name="Google Shape;116;p71"/>
          <p:cNvSpPr/>
          <p:nvPr/>
        </p:nvSpPr>
        <p:spPr>
          <a:xfrm>
            <a:off x="9711473"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4</a:t>
            </a:r>
            <a:endParaRPr/>
          </a:p>
        </p:txBody>
      </p:sp>
      <p:sp>
        <p:nvSpPr>
          <p:cNvPr id="117" name="Google Shape;117;p71"/>
          <p:cNvSpPr txBox="1"/>
          <p:nvPr>
            <p:ph idx="1" type="body"/>
          </p:nvPr>
        </p:nvSpPr>
        <p:spPr>
          <a:xfrm>
            <a:off x="1103205" y="3407620"/>
            <a:ext cx="2014538"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8" name="Google Shape;118;p71"/>
          <p:cNvSpPr txBox="1"/>
          <p:nvPr>
            <p:ph idx="2" type="body"/>
          </p:nvPr>
        </p:nvSpPr>
        <p:spPr>
          <a:xfrm>
            <a:off x="3759159" y="3407619"/>
            <a:ext cx="2014538"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9" name="Google Shape;119;p71"/>
          <p:cNvSpPr txBox="1"/>
          <p:nvPr>
            <p:ph idx="3" type="body"/>
          </p:nvPr>
        </p:nvSpPr>
        <p:spPr>
          <a:xfrm>
            <a:off x="6415120" y="3407619"/>
            <a:ext cx="2014538"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20" name="Google Shape;120;p71"/>
          <p:cNvSpPr txBox="1"/>
          <p:nvPr>
            <p:ph idx="4" type="body"/>
          </p:nvPr>
        </p:nvSpPr>
        <p:spPr>
          <a:xfrm>
            <a:off x="9071082" y="3407618"/>
            <a:ext cx="2014538"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lt1"/>
              </a:buClr>
              <a:buSzPts val="2400"/>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21" name="Google Shape;121;p71"/>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20" name="Shape 20"/>
        <p:cNvGrpSpPr/>
        <p:nvPr/>
      </p:nvGrpSpPr>
      <p:grpSpPr>
        <a:xfrm>
          <a:off x="0" y="0"/>
          <a:ext cx="0" cy="0"/>
          <a:chOff x="0" y="0"/>
          <a:chExt cx="0" cy="0"/>
        </a:xfrm>
      </p:grpSpPr>
      <p:pic>
        <p:nvPicPr>
          <p:cNvPr id="21" name="Google Shape;21;p54"/>
          <p:cNvPicPr preferRelativeResize="0"/>
          <p:nvPr/>
        </p:nvPicPr>
        <p:blipFill rotWithShape="1">
          <a:blip r:embed="rId2">
            <a:alphaModFix/>
          </a:blip>
          <a:srcRect b="14402" l="0" r="0" t="14402"/>
          <a:stretch/>
        </p:blipFill>
        <p:spPr>
          <a:xfrm>
            <a:off x="780263" y="251477"/>
            <a:ext cx="11146703" cy="6355045"/>
          </a:xfrm>
          <a:prstGeom prst="rect">
            <a:avLst/>
          </a:prstGeom>
          <a:noFill/>
          <a:ln>
            <a:noFill/>
          </a:ln>
        </p:spPr>
      </p:pic>
      <p:sp>
        <p:nvSpPr>
          <p:cNvPr id="22" name="Google Shape;22;p54"/>
          <p:cNvSpPr/>
          <p:nvPr/>
        </p:nvSpPr>
        <p:spPr>
          <a:xfrm>
            <a:off x="0" y="0"/>
            <a:ext cx="12211241" cy="6877244"/>
          </a:xfrm>
          <a:prstGeom prst="rect">
            <a:avLst/>
          </a:prstGeom>
          <a:gradFill>
            <a:gsLst>
              <a:gs pos="0">
                <a:schemeClr val="dk1"/>
              </a:gs>
              <a:gs pos="24000">
                <a:schemeClr val="dk1"/>
              </a:gs>
              <a:gs pos="64000">
                <a:srgbClr val="000000">
                  <a:alpha val="79607"/>
                </a:srgbClr>
              </a:gs>
              <a:gs pos="93000">
                <a:srgbClr val="000000">
                  <a:alpha val="46666"/>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54"/>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6000"/>
              <a:buFont typeface="Impact"/>
              <a:buNone/>
              <a:defRPr b="1" i="0" sz="6000">
                <a:solidFill>
                  <a:schemeClr val="lt1"/>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4"/>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lvl1pPr lvl="0" algn="l">
              <a:lnSpc>
                <a:spcPct val="130000"/>
              </a:lnSpc>
              <a:spcBef>
                <a:spcPts val="560"/>
              </a:spcBef>
              <a:spcAft>
                <a:spcPts val="0"/>
              </a:spcAft>
              <a:buClr>
                <a:schemeClr val="lt1"/>
              </a:buClr>
              <a:buSzPts val="2800"/>
              <a:buNone/>
              <a:defRPr sz="2800">
                <a:solidFill>
                  <a:schemeClr val="lt1"/>
                </a:solidFill>
                <a:latin typeface="Verdana"/>
                <a:ea typeface="Verdana"/>
                <a:cs typeface="Verdana"/>
                <a:sym typeface="Verdana"/>
              </a:defRPr>
            </a:lvl1pPr>
            <a:lvl2pPr lvl="1" algn="ctr">
              <a:spcBef>
                <a:spcPts val="520"/>
              </a:spcBef>
              <a:spcAft>
                <a:spcPts val="0"/>
              </a:spcAft>
              <a:buClr>
                <a:schemeClr val="lt1"/>
              </a:buClr>
              <a:buSzPts val="26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25" name="Google Shape;25;p54"/>
          <p:cNvSpPr txBox="1"/>
          <p:nvPr/>
        </p:nvSpPr>
        <p:spPr>
          <a:xfrm>
            <a:off x="786201" y="6075181"/>
            <a:ext cx="1062236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lt1"/>
                </a:solidFill>
                <a:latin typeface="Arial"/>
                <a:ea typeface="Arial"/>
                <a:cs typeface="Arial"/>
                <a:sym typeface="Arial"/>
              </a:rPr>
              <a:t>COLLEGE OF ENGINEERING</a:t>
            </a:r>
            <a:endParaRPr/>
          </a:p>
        </p:txBody>
      </p:sp>
      <p:sp>
        <p:nvSpPr>
          <p:cNvPr id="26" name="Google Shape;26;p54"/>
          <p:cNvSpPr/>
          <p:nvPr/>
        </p:nvSpPr>
        <p:spPr>
          <a:xfrm>
            <a:off x="8122783" y="152387"/>
            <a:ext cx="3654689" cy="153010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 name="Google Shape;27;p54"/>
          <p:cNvPicPr preferRelativeResize="0"/>
          <p:nvPr/>
        </p:nvPicPr>
        <p:blipFill rotWithShape="1">
          <a:blip r:embed="rId3">
            <a:alphaModFix/>
          </a:blip>
          <a:srcRect b="0" l="0" r="0" t="0"/>
          <a:stretch/>
        </p:blipFill>
        <p:spPr>
          <a:xfrm>
            <a:off x="8369085" y="413487"/>
            <a:ext cx="3039476" cy="97152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Objectives">
  <p:cSld name="3 Objectives">
    <p:spTree>
      <p:nvGrpSpPr>
        <p:cNvPr id="122" name="Shape 122"/>
        <p:cNvGrpSpPr/>
        <p:nvPr/>
      </p:nvGrpSpPr>
      <p:grpSpPr>
        <a:xfrm>
          <a:off x="0" y="0"/>
          <a:ext cx="0" cy="0"/>
          <a:chOff x="0" y="0"/>
          <a:chExt cx="0" cy="0"/>
        </a:xfrm>
      </p:grpSpPr>
      <p:sp>
        <p:nvSpPr>
          <p:cNvPr id="123" name="Google Shape;123;p7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72"/>
          <p:cNvSpPr/>
          <p:nvPr/>
        </p:nvSpPr>
        <p:spPr>
          <a:xfrm>
            <a:off x="912975" y="2815682"/>
            <a:ext cx="3282692" cy="3315602"/>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72"/>
          <p:cNvSpPr/>
          <p:nvPr/>
        </p:nvSpPr>
        <p:spPr>
          <a:xfrm>
            <a:off x="8004169" y="2815682"/>
            <a:ext cx="3286586" cy="3315602"/>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72"/>
          <p:cNvSpPr/>
          <p:nvPr/>
        </p:nvSpPr>
        <p:spPr>
          <a:xfrm>
            <a:off x="4456625" y="2815682"/>
            <a:ext cx="3286586" cy="3315602"/>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72"/>
          <p:cNvSpPr/>
          <p:nvPr/>
        </p:nvSpPr>
        <p:spPr>
          <a:xfrm>
            <a:off x="5727541"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2</a:t>
            </a:r>
            <a:endParaRPr/>
          </a:p>
        </p:txBody>
      </p:sp>
      <p:sp>
        <p:nvSpPr>
          <p:cNvPr id="128" name="Google Shape;128;p72"/>
          <p:cNvSpPr/>
          <p:nvPr/>
        </p:nvSpPr>
        <p:spPr>
          <a:xfrm>
            <a:off x="2174492"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1</a:t>
            </a:r>
            <a:endParaRPr/>
          </a:p>
        </p:txBody>
      </p:sp>
      <p:sp>
        <p:nvSpPr>
          <p:cNvPr id="129" name="Google Shape;129;p72"/>
          <p:cNvSpPr/>
          <p:nvPr/>
        </p:nvSpPr>
        <p:spPr>
          <a:xfrm>
            <a:off x="9280591" y="2443236"/>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3</a:t>
            </a:r>
            <a:endParaRPr/>
          </a:p>
        </p:txBody>
      </p:sp>
      <p:sp>
        <p:nvSpPr>
          <p:cNvPr id="130" name="Google Shape;130;p72"/>
          <p:cNvSpPr txBox="1"/>
          <p:nvPr>
            <p:ph idx="1" type="body"/>
          </p:nvPr>
        </p:nvSpPr>
        <p:spPr>
          <a:xfrm>
            <a:off x="8265695" y="3413499"/>
            <a:ext cx="2819925"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lt1"/>
              </a:buClr>
              <a:buSzPts val="2800"/>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1" name="Google Shape;131;p72"/>
          <p:cNvSpPr txBox="1"/>
          <p:nvPr>
            <p:ph idx="2" type="body"/>
          </p:nvPr>
        </p:nvSpPr>
        <p:spPr>
          <a:xfrm>
            <a:off x="4684449" y="3413462"/>
            <a:ext cx="2819925"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lt1"/>
              </a:buClr>
              <a:buSzPts val="2800"/>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2" name="Google Shape;132;p72"/>
          <p:cNvSpPr txBox="1"/>
          <p:nvPr>
            <p:ph idx="3" type="body"/>
          </p:nvPr>
        </p:nvSpPr>
        <p:spPr>
          <a:xfrm>
            <a:off x="1144358" y="3413461"/>
            <a:ext cx="2819925"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lt1"/>
              </a:buClr>
              <a:buSzPts val="2800"/>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33" name="Google Shape;133;p72"/>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Objectives">
  <p:cSld name="2 Objectives">
    <p:spTree>
      <p:nvGrpSpPr>
        <p:cNvPr id="134" name="Shape 134"/>
        <p:cNvGrpSpPr/>
        <p:nvPr/>
      </p:nvGrpSpPr>
      <p:grpSpPr>
        <a:xfrm>
          <a:off x="0" y="0"/>
          <a:ext cx="0" cy="0"/>
          <a:chOff x="0" y="0"/>
          <a:chExt cx="0" cy="0"/>
        </a:xfrm>
      </p:grpSpPr>
      <p:sp>
        <p:nvSpPr>
          <p:cNvPr id="135" name="Google Shape;135;p73"/>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73"/>
          <p:cNvSpPr/>
          <p:nvPr/>
        </p:nvSpPr>
        <p:spPr>
          <a:xfrm>
            <a:off x="887377" y="2810297"/>
            <a:ext cx="5071210" cy="3315602"/>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73"/>
          <p:cNvSpPr/>
          <p:nvPr/>
        </p:nvSpPr>
        <p:spPr>
          <a:xfrm>
            <a:off x="6219544" y="2810297"/>
            <a:ext cx="5071211" cy="3315602"/>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73"/>
          <p:cNvSpPr/>
          <p:nvPr/>
        </p:nvSpPr>
        <p:spPr>
          <a:xfrm>
            <a:off x="8368455" y="2436105"/>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2</a:t>
            </a:r>
            <a:endParaRPr/>
          </a:p>
        </p:txBody>
      </p:sp>
      <p:sp>
        <p:nvSpPr>
          <p:cNvPr id="139" name="Google Shape;139;p73"/>
          <p:cNvSpPr/>
          <p:nvPr/>
        </p:nvSpPr>
        <p:spPr>
          <a:xfrm>
            <a:off x="3086629" y="2436105"/>
            <a:ext cx="733742" cy="733742"/>
          </a:xfrm>
          <a:prstGeom prst="ellipse">
            <a:avLst/>
          </a:prstGeom>
          <a:solidFill>
            <a:srgbClr val="DC4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Impact"/>
                <a:ea typeface="Impact"/>
                <a:cs typeface="Impact"/>
                <a:sym typeface="Impact"/>
              </a:rPr>
              <a:t>1</a:t>
            </a:r>
            <a:endParaRPr/>
          </a:p>
        </p:txBody>
      </p:sp>
      <p:sp>
        <p:nvSpPr>
          <p:cNvPr id="140" name="Google Shape;140;p73"/>
          <p:cNvSpPr txBox="1"/>
          <p:nvPr>
            <p:ph idx="1" type="body"/>
          </p:nvPr>
        </p:nvSpPr>
        <p:spPr>
          <a:xfrm>
            <a:off x="1134865" y="3400298"/>
            <a:ext cx="4576234"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41" name="Google Shape;141;p73"/>
          <p:cNvSpPr txBox="1"/>
          <p:nvPr>
            <p:ph idx="2" type="body"/>
          </p:nvPr>
        </p:nvSpPr>
        <p:spPr>
          <a:xfrm>
            <a:off x="6467032" y="3400299"/>
            <a:ext cx="4576234" cy="2481263"/>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42" name="Google Shape;142;p73"/>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p:cSld name="Title and 2 Content Bars">
    <p:spTree>
      <p:nvGrpSpPr>
        <p:cNvPr id="143" name="Shape 143"/>
        <p:cNvGrpSpPr/>
        <p:nvPr/>
      </p:nvGrpSpPr>
      <p:grpSpPr>
        <a:xfrm>
          <a:off x="0" y="0"/>
          <a:ext cx="0" cy="0"/>
          <a:chOff x="0" y="0"/>
          <a:chExt cx="0" cy="0"/>
        </a:xfrm>
      </p:grpSpPr>
      <p:sp>
        <p:nvSpPr>
          <p:cNvPr id="144" name="Google Shape;144;p74"/>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74"/>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46" name="Google Shape;146;p74"/>
          <p:cNvSpPr txBox="1"/>
          <p:nvPr>
            <p:ph idx="2"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47" name="Google Shape;147;p74"/>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with pattern - luminance">
  <p:cSld name="Title and 2 Content Bars with pattern - luminance">
    <p:spTree>
      <p:nvGrpSpPr>
        <p:cNvPr id="148" name="Shape 148"/>
        <p:cNvGrpSpPr/>
        <p:nvPr/>
      </p:nvGrpSpPr>
      <p:grpSpPr>
        <a:xfrm>
          <a:off x="0" y="0"/>
          <a:ext cx="0" cy="0"/>
          <a:chOff x="0" y="0"/>
          <a:chExt cx="0" cy="0"/>
        </a:xfrm>
      </p:grpSpPr>
      <p:sp>
        <p:nvSpPr>
          <p:cNvPr id="149" name="Google Shape;149;p75"/>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75"/>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1" name="Google Shape;151;p75"/>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52" name="Google Shape;152;p75"/>
          <p:cNvPicPr preferRelativeResize="0"/>
          <p:nvPr/>
        </p:nvPicPr>
        <p:blipFill rotWithShape="1">
          <a:blip r:embed="rId2">
            <a:alphaModFix/>
          </a:blip>
          <a:srcRect b="44752" l="0" r="0" t="44752"/>
          <a:stretch/>
        </p:blipFill>
        <p:spPr>
          <a:xfrm>
            <a:off x="197324" y="5730072"/>
            <a:ext cx="11794176" cy="991404"/>
          </a:xfrm>
          <a:prstGeom prst="rect">
            <a:avLst/>
          </a:prstGeom>
          <a:noFill/>
          <a:ln>
            <a:noFill/>
          </a:ln>
        </p:spPr>
      </p:pic>
      <p:pic>
        <p:nvPicPr>
          <p:cNvPr id="153" name="Google Shape;153;p75"/>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with pattern - Seafoam">
  <p:cSld name="Title and 2 Content Bars with pattern - Seafoam">
    <p:spTree>
      <p:nvGrpSpPr>
        <p:cNvPr id="154" name="Shape 154"/>
        <p:cNvGrpSpPr/>
        <p:nvPr/>
      </p:nvGrpSpPr>
      <p:grpSpPr>
        <a:xfrm>
          <a:off x="0" y="0"/>
          <a:ext cx="0" cy="0"/>
          <a:chOff x="0" y="0"/>
          <a:chExt cx="0" cy="0"/>
        </a:xfrm>
      </p:grpSpPr>
      <p:pic>
        <p:nvPicPr>
          <p:cNvPr id="155" name="Google Shape;155;p76"/>
          <p:cNvPicPr preferRelativeResize="0"/>
          <p:nvPr/>
        </p:nvPicPr>
        <p:blipFill rotWithShape="1">
          <a:blip r:embed="rId2">
            <a:alphaModFix/>
          </a:blip>
          <a:srcRect b="44752" l="0" r="0" t="44752"/>
          <a:stretch/>
        </p:blipFill>
        <p:spPr>
          <a:xfrm>
            <a:off x="197324" y="5730072"/>
            <a:ext cx="11794176" cy="991404"/>
          </a:xfrm>
          <a:prstGeom prst="rect">
            <a:avLst/>
          </a:prstGeom>
          <a:noFill/>
          <a:ln>
            <a:noFill/>
          </a:ln>
        </p:spPr>
      </p:pic>
      <p:sp>
        <p:nvSpPr>
          <p:cNvPr id="156" name="Google Shape;156;p76"/>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76"/>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8" name="Google Shape;158;p76"/>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59" name="Google Shape;159;p76"/>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with pattern - hop bine">
  <p:cSld name="Title and 2 Content Bars with pattern - hop bine">
    <p:spTree>
      <p:nvGrpSpPr>
        <p:cNvPr id="160" name="Shape 160"/>
        <p:cNvGrpSpPr/>
        <p:nvPr/>
      </p:nvGrpSpPr>
      <p:grpSpPr>
        <a:xfrm>
          <a:off x="0" y="0"/>
          <a:ext cx="0" cy="0"/>
          <a:chOff x="0" y="0"/>
          <a:chExt cx="0" cy="0"/>
        </a:xfrm>
      </p:grpSpPr>
      <p:sp>
        <p:nvSpPr>
          <p:cNvPr id="161" name="Google Shape;161;p7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77"/>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3" name="Google Shape;163;p77"/>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64" name="Google Shape;164;p77"/>
          <p:cNvPicPr preferRelativeResize="0"/>
          <p:nvPr/>
        </p:nvPicPr>
        <p:blipFill rotWithShape="1">
          <a:blip r:embed="rId2">
            <a:alphaModFix/>
          </a:blip>
          <a:srcRect b="38484" l="0" r="0" t="47480"/>
          <a:stretch/>
        </p:blipFill>
        <p:spPr>
          <a:xfrm>
            <a:off x="197324" y="5730072"/>
            <a:ext cx="11794176" cy="991404"/>
          </a:xfrm>
          <a:prstGeom prst="rect">
            <a:avLst/>
          </a:prstGeom>
          <a:noFill/>
          <a:ln>
            <a:noFill/>
          </a:ln>
        </p:spPr>
      </p:pic>
      <p:pic>
        <p:nvPicPr>
          <p:cNvPr id="165" name="Google Shape;165;p77"/>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with pattern - moondust triangles">
  <p:cSld name="Title and 2 Content Bars with pattern - moondust triangles">
    <p:spTree>
      <p:nvGrpSpPr>
        <p:cNvPr id="166" name="Shape 166"/>
        <p:cNvGrpSpPr/>
        <p:nvPr/>
      </p:nvGrpSpPr>
      <p:grpSpPr>
        <a:xfrm>
          <a:off x="0" y="0"/>
          <a:ext cx="0" cy="0"/>
          <a:chOff x="0" y="0"/>
          <a:chExt cx="0" cy="0"/>
        </a:xfrm>
      </p:grpSpPr>
      <p:sp>
        <p:nvSpPr>
          <p:cNvPr id="167" name="Google Shape;167;p7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78"/>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9" name="Google Shape;169;p78"/>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70" name="Google Shape;170;p78"/>
          <p:cNvPicPr preferRelativeResize="0"/>
          <p:nvPr/>
        </p:nvPicPr>
        <p:blipFill rotWithShape="1">
          <a:blip r:embed="rId2">
            <a:alphaModFix/>
          </a:blip>
          <a:srcRect b="43377" l="0" r="0" t="43377"/>
          <a:stretch/>
        </p:blipFill>
        <p:spPr>
          <a:xfrm>
            <a:off x="197324" y="5730072"/>
            <a:ext cx="11794176" cy="991404"/>
          </a:xfrm>
          <a:prstGeom prst="rect">
            <a:avLst/>
          </a:prstGeom>
          <a:noFill/>
          <a:ln>
            <a:noFill/>
          </a:ln>
        </p:spPr>
      </p:pic>
      <p:pic>
        <p:nvPicPr>
          <p:cNvPr id="171" name="Google Shape;171;p78"/>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Bars with pattern - moondust">
  <p:cSld name="Title and 2 Content Bars with pattern - moondust">
    <p:spTree>
      <p:nvGrpSpPr>
        <p:cNvPr id="172" name="Shape 172"/>
        <p:cNvGrpSpPr/>
        <p:nvPr/>
      </p:nvGrpSpPr>
      <p:grpSpPr>
        <a:xfrm>
          <a:off x="0" y="0"/>
          <a:ext cx="0" cy="0"/>
          <a:chOff x="0" y="0"/>
          <a:chExt cx="0" cy="0"/>
        </a:xfrm>
      </p:grpSpPr>
      <p:sp>
        <p:nvSpPr>
          <p:cNvPr id="173" name="Google Shape;173;p7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79"/>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5" name="Google Shape;175;p79"/>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76" name="Google Shape;176;p79"/>
          <p:cNvPicPr preferRelativeResize="0"/>
          <p:nvPr/>
        </p:nvPicPr>
        <p:blipFill rotWithShape="1">
          <a:blip r:embed="rId2">
            <a:alphaModFix/>
          </a:blip>
          <a:srcRect b="78922" l="-20613" r="20613" t="-102"/>
          <a:stretch/>
        </p:blipFill>
        <p:spPr>
          <a:xfrm>
            <a:off x="6912863" y="5603692"/>
            <a:ext cx="5275961" cy="1254308"/>
          </a:xfrm>
          <a:prstGeom prst="rect">
            <a:avLst/>
          </a:prstGeom>
          <a:noFill/>
          <a:ln>
            <a:noFill/>
          </a:ln>
        </p:spPr>
      </p:pic>
      <p:pic>
        <p:nvPicPr>
          <p:cNvPr id="177" name="Google Shape;177;p79"/>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Images">
  <p:cSld name="Title with 2 Images">
    <p:spTree>
      <p:nvGrpSpPr>
        <p:cNvPr id="178" name="Shape 178"/>
        <p:cNvGrpSpPr/>
        <p:nvPr/>
      </p:nvGrpSpPr>
      <p:grpSpPr>
        <a:xfrm>
          <a:off x="0" y="0"/>
          <a:ext cx="0" cy="0"/>
          <a:chOff x="0" y="0"/>
          <a:chExt cx="0" cy="0"/>
        </a:xfrm>
      </p:grpSpPr>
      <p:sp>
        <p:nvSpPr>
          <p:cNvPr id="179" name="Google Shape;179;p8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80"/>
          <p:cNvSpPr/>
          <p:nvPr>
            <p:ph idx="2" type="pic"/>
          </p:nvPr>
        </p:nvSpPr>
        <p:spPr>
          <a:xfrm>
            <a:off x="912978" y="2463610"/>
            <a:ext cx="5033962" cy="3557588"/>
          </a:xfrm>
          <a:prstGeom prst="rect">
            <a:avLst/>
          </a:prstGeom>
          <a:noFill/>
          <a:ln>
            <a:noFill/>
          </a:ln>
        </p:spPr>
      </p:sp>
      <p:sp>
        <p:nvSpPr>
          <p:cNvPr id="181" name="Google Shape;181;p80"/>
          <p:cNvSpPr/>
          <p:nvPr>
            <p:ph idx="3" type="pic"/>
          </p:nvPr>
        </p:nvSpPr>
        <p:spPr>
          <a:xfrm>
            <a:off x="6241885" y="2463610"/>
            <a:ext cx="5033962" cy="3557588"/>
          </a:xfrm>
          <a:prstGeom prst="rect">
            <a:avLst/>
          </a:prstGeom>
          <a:noFill/>
          <a:ln>
            <a:noFill/>
          </a:ln>
        </p:spPr>
      </p:sp>
      <p:pic>
        <p:nvPicPr>
          <p:cNvPr id="182" name="Google Shape;182;p80"/>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Images and pattern - luminance">
  <p:cSld name="Title with 2 Images and pattern - luminance">
    <p:spTree>
      <p:nvGrpSpPr>
        <p:cNvPr id="183" name="Shape 183"/>
        <p:cNvGrpSpPr/>
        <p:nvPr/>
      </p:nvGrpSpPr>
      <p:grpSpPr>
        <a:xfrm>
          <a:off x="0" y="0"/>
          <a:ext cx="0" cy="0"/>
          <a:chOff x="0" y="0"/>
          <a:chExt cx="0" cy="0"/>
        </a:xfrm>
      </p:grpSpPr>
      <p:sp>
        <p:nvSpPr>
          <p:cNvPr id="184" name="Google Shape;184;p8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81"/>
          <p:cNvSpPr/>
          <p:nvPr>
            <p:ph idx="2" type="pic"/>
          </p:nvPr>
        </p:nvSpPr>
        <p:spPr>
          <a:xfrm>
            <a:off x="912978" y="2463610"/>
            <a:ext cx="5033962" cy="3557588"/>
          </a:xfrm>
          <a:prstGeom prst="rect">
            <a:avLst/>
          </a:prstGeom>
          <a:noFill/>
          <a:ln>
            <a:noFill/>
          </a:ln>
        </p:spPr>
      </p:sp>
      <p:sp>
        <p:nvSpPr>
          <p:cNvPr id="186" name="Google Shape;186;p81"/>
          <p:cNvSpPr/>
          <p:nvPr>
            <p:ph idx="3" type="pic"/>
          </p:nvPr>
        </p:nvSpPr>
        <p:spPr>
          <a:xfrm>
            <a:off x="6241885" y="2463610"/>
            <a:ext cx="5033962" cy="3557588"/>
          </a:xfrm>
          <a:prstGeom prst="rect">
            <a:avLst/>
          </a:prstGeom>
          <a:noFill/>
          <a:ln>
            <a:noFill/>
          </a:ln>
        </p:spPr>
      </p:sp>
      <p:pic>
        <p:nvPicPr>
          <p:cNvPr id="187" name="Google Shape;187;p81"/>
          <p:cNvPicPr preferRelativeResize="0"/>
          <p:nvPr/>
        </p:nvPicPr>
        <p:blipFill rotWithShape="1">
          <a:blip r:embed="rId2">
            <a:alphaModFix/>
          </a:blip>
          <a:srcRect b="45000" l="0" r="0" t="50000"/>
          <a:stretch/>
        </p:blipFill>
        <p:spPr>
          <a:xfrm>
            <a:off x="197324" y="6126165"/>
            <a:ext cx="11794176" cy="472394"/>
          </a:xfrm>
          <a:prstGeom prst="rect">
            <a:avLst/>
          </a:prstGeom>
          <a:noFill/>
          <a:ln>
            <a:noFill/>
          </a:ln>
        </p:spPr>
      </p:pic>
      <p:pic>
        <p:nvPicPr>
          <p:cNvPr id="188" name="Google Shape;188;p81"/>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28" name="Shape 28"/>
        <p:cNvGrpSpPr/>
        <p:nvPr/>
      </p:nvGrpSpPr>
      <p:grpSpPr>
        <a:xfrm>
          <a:off x="0" y="0"/>
          <a:ext cx="0" cy="0"/>
          <a:chOff x="0" y="0"/>
          <a:chExt cx="0" cy="0"/>
        </a:xfrm>
      </p:grpSpPr>
      <p:sp>
        <p:nvSpPr>
          <p:cNvPr id="29" name="Google Shape;29;p55"/>
          <p:cNvSpPr/>
          <p:nvPr/>
        </p:nvSpPr>
        <p:spPr>
          <a:xfrm>
            <a:off x="364172" y="439377"/>
            <a:ext cx="11460479" cy="6031026"/>
          </a:xfrm>
          <a:prstGeom prst="rect">
            <a:avLst/>
          </a:prstGeom>
          <a:noFill/>
          <a:ln cap="flat" cmpd="sng" w="19050">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55"/>
          <p:cNvSpPr txBox="1"/>
          <p:nvPr/>
        </p:nvSpPr>
        <p:spPr>
          <a:xfrm>
            <a:off x="783230" y="5818884"/>
            <a:ext cx="1062236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lt1"/>
                </a:solidFill>
                <a:latin typeface="Arial"/>
                <a:ea typeface="Arial"/>
                <a:cs typeface="Arial"/>
                <a:sym typeface="Arial"/>
              </a:rPr>
              <a:t>COLLEGE OF ENGINEERING</a:t>
            </a:r>
            <a:endParaRPr/>
          </a:p>
        </p:txBody>
      </p:sp>
      <p:sp>
        <p:nvSpPr>
          <p:cNvPr id="31" name="Google Shape;31;p55"/>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6000"/>
              <a:buFont typeface="Impact"/>
              <a:buNone/>
              <a:defRPr b="1" i="0" sz="6000">
                <a:solidFill>
                  <a:schemeClr val="lt1"/>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5"/>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lvl1pPr lvl="0" algn="l">
              <a:lnSpc>
                <a:spcPct val="130000"/>
              </a:lnSpc>
              <a:spcBef>
                <a:spcPts val="560"/>
              </a:spcBef>
              <a:spcAft>
                <a:spcPts val="0"/>
              </a:spcAft>
              <a:buClr>
                <a:schemeClr val="lt1"/>
              </a:buClr>
              <a:buSzPts val="2800"/>
              <a:buNone/>
              <a:defRPr sz="2800">
                <a:solidFill>
                  <a:schemeClr val="lt1"/>
                </a:solidFill>
                <a:latin typeface="Verdana"/>
                <a:ea typeface="Verdana"/>
                <a:cs typeface="Verdana"/>
                <a:sym typeface="Verdana"/>
              </a:defRPr>
            </a:lvl1pPr>
            <a:lvl2pPr lvl="1" algn="ctr">
              <a:spcBef>
                <a:spcPts val="520"/>
              </a:spcBef>
              <a:spcAft>
                <a:spcPts val="0"/>
              </a:spcAft>
              <a:buClr>
                <a:schemeClr val="lt1"/>
              </a:buClr>
              <a:buSzPts val="26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pic>
        <p:nvPicPr>
          <p:cNvPr id="33" name="Google Shape;33;p55"/>
          <p:cNvPicPr preferRelativeResize="0"/>
          <p:nvPr/>
        </p:nvPicPr>
        <p:blipFill rotWithShape="1">
          <a:blip r:embed="rId2">
            <a:alphaModFix/>
          </a:blip>
          <a:srcRect b="0" l="0" r="0" t="0"/>
          <a:stretch/>
        </p:blipFill>
        <p:spPr>
          <a:xfrm>
            <a:off x="8724604" y="722313"/>
            <a:ext cx="2680983" cy="8569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Images and pattern - seafoam">
  <p:cSld name="Title with 2 Images and pattern - seafoam">
    <p:spTree>
      <p:nvGrpSpPr>
        <p:cNvPr id="189" name="Shape 189"/>
        <p:cNvGrpSpPr/>
        <p:nvPr/>
      </p:nvGrpSpPr>
      <p:grpSpPr>
        <a:xfrm>
          <a:off x="0" y="0"/>
          <a:ext cx="0" cy="0"/>
          <a:chOff x="0" y="0"/>
          <a:chExt cx="0" cy="0"/>
        </a:xfrm>
      </p:grpSpPr>
      <p:sp>
        <p:nvSpPr>
          <p:cNvPr id="190" name="Google Shape;190;p8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82"/>
          <p:cNvSpPr/>
          <p:nvPr>
            <p:ph idx="2" type="pic"/>
          </p:nvPr>
        </p:nvSpPr>
        <p:spPr>
          <a:xfrm>
            <a:off x="912978" y="2463610"/>
            <a:ext cx="5033962" cy="3557588"/>
          </a:xfrm>
          <a:prstGeom prst="rect">
            <a:avLst/>
          </a:prstGeom>
          <a:noFill/>
          <a:ln>
            <a:noFill/>
          </a:ln>
        </p:spPr>
      </p:sp>
      <p:sp>
        <p:nvSpPr>
          <p:cNvPr id="192" name="Google Shape;192;p82"/>
          <p:cNvSpPr/>
          <p:nvPr>
            <p:ph idx="3" type="pic"/>
          </p:nvPr>
        </p:nvSpPr>
        <p:spPr>
          <a:xfrm>
            <a:off x="6241885" y="2463610"/>
            <a:ext cx="5033962" cy="3557588"/>
          </a:xfrm>
          <a:prstGeom prst="rect">
            <a:avLst/>
          </a:prstGeom>
          <a:noFill/>
          <a:ln>
            <a:noFill/>
          </a:ln>
        </p:spPr>
      </p:sp>
      <p:pic>
        <p:nvPicPr>
          <p:cNvPr id="193" name="Google Shape;193;p82"/>
          <p:cNvPicPr preferRelativeResize="0"/>
          <p:nvPr/>
        </p:nvPicPr>
        <p:blipFill rotWithShape="1">
          <a:blip r:embed="rId2">
            <a:alphaModFix/>
          </a:blip>
          <a:srcRect b="45080" l="0" r="0" t="49919"/>
          <a:stretch/>
        </p:blipFill>
        <p:spPr>
          <a:xfrm>
            <a:off x="197324" y="6126165"/>
            <a:ext cx="11794176" cy="472394"/>
          </a:xfrm>
          <a:prstGeom prst="rect">
            <a:avLst/>
          </a:prstGeom>
          <a:noFill/>
          <a:ln>
            <a:noFill/>
          </a:ln>
        </p:spPr>
      </p:pic>
      <p:pic>
        <p:nvPicPr>
          <p:cNvPr id="194" name="Google Shape;194;p82"/>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Images and pattern - hop bine">
  <p:cSld name="Title with 2 Images and pattern - hop bine">
    <p:spTree>
      <p:nvGrpSpPr>
        <p:cNvPr id="195" name="Shape 195"/>
        <p:cNvGrpSpPr/>
        <p:nvPr/>
      </p:nvGrpSpPr>
      <p:grpSpPr>
        <a:xfrm>
          <a:off x="0" y="0"/>
          <a:ext cx="0" cy="0"/>
          <a:chOff x="0" y="0"/>
          <a:chExt cx="0" cy="0"/>
        </a:xfrm>
      </p:grpSpPr>
      <p:sp>
        <p:nvSpPr>
          <p:cNvPr id="196" name="Google Shape;196;p83"/>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83"/>
          <p:cNvSpPr/>
          <p:nvPr>
            <p:ph idx="2" type="pic"/>
          </p:nvPr>
        </p:nvSpPr>
        <p:spPr>
          <a:xfrm>
            <a:off x="912978" y="2463610"/>
            <a:ext cx="5033962" cy="3557588"/>
          </a:xfrm>
          <a:prstGeom prst="rect">
            <a:avLst/>
          </a:prstGeom>
          <a:noFill/>
          <a:ln>
            <a:noFill/>
          </a:ln>
        </p:spPr>
      </p:sp>
      <p:sp>
        <p:nvSpPr>
          <p:cNvPr id="198" name="Google Shape;198;p83"/>
          <p:cNvSpPr/>
          <p:nvPr>
            <p:ph idx="3" type="pic"/>
          </p:nvPr>
        </p:nvSpPr>
        <p:spPr>
          <a:xfrm>
            <a:off x="6241885" y="2463610"/>
            <a:ext cx="5033962" cy="3557588"/>
          </a:xfrm>
          <a:prstGeom prst="rect">
            <a:avLst/>
          </a:prstGeom>
          <a:noFill/>
          <a:ln>
            <a:noFill/>
          </a:ln>
        </p:spPr>
      </p:sp>
      <p:pic>
        <p:nvPicPr>
          <p:cNvPr id="199" name="Google Shape;199;p83"/>
          <p:cNvPicPr preferRelativeResize="0"/>
          <p:nvPr/>
        </p:nvPicPr>
        <p:blipFill rotWithShape="1">
          <a:blip r:embed="rId2">
            <a:alphaModFix/>
          </a:blip>
          <a:srcRect b="46656" l="0" r="0" t="46655"/>
          <a:stretch/>
        </p:blipFill>
        <p:spPr>
          <a:xfrm>
            <a:off x="197324" y="6239731"/>
            <a:ext cx="11794176" cy="472394"/>
          </a:xfrm>
          <a:prstGeom prst="rect">
            <a:avLst/>
          </a:prstGeom>
          <a:noFill/>
          <a:ln>
            <a:noFill/>
          </a:ln>
        </p:spPr>
      </p:pic>
      <p:pic>
        <p:nvPicPr>
          <p:cNvPr id="200" name="Google Shape;200;p83"/>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Images and pattern - moondust">
  <p:cSld name="Title with 2 Images and pattern - moondust">
    <p:spTree>
      <p:nvGrpSpPr>
        <p:cNvPr id="201" name="Shape 201"/>
        <p:cNvGrpSpPr/>
        <p:nvPr/>
      </p:nvGrpSpPr>
      <p:grpSpPr>
        <a:xfrm>
          <a:off x="0" y="0"/>
          <a:ext cx="0" cy="0"/>
          <a:chOff x="0" y="0"/>
          <a:chExt cx="0" cy="0"/>
        </a:xfrm>
      </p:grpSpPr>
      <p:sp>
        <p:nvSpPr>
          <p:cNvPr id="202" name="Google Shape;202;p84"/>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84"/>
          <p:cNvSpPr/>
          <p:nvPr>
            <p:ph idx="2" type="pic"/>
          </p:nvPr>
        </p:nvSpPr>
        <p:spPr>
          <a:xfrm>
            <a:off x="912978" y="2463610"/>
            <a:ext cx="5033962" cy="3557588"/>
          </a:xfrm>
          <a:prstGeom prst="rect">
            <a:avLst/>
          </a:prstGeom>
          <a:noFill/>
          <a:ln>
            <a:noFill/>
          </a:ln>
        </p:spPr>
      </p:sp>
      <p:sp>
        <p:nvSpPr>
          <p:cNvPr id="204" name="Google Shape;204;p84"/>
          <p:cNvSpPr/>
          <p:nvPr>
            <p:ph idx="3" type="pic"/>
          </p:nvPr>
        </p:nvSpPr>
        <p:spPr>
          <a:xfrm>
            <a:off x="6241885" y="2463610"/>
            <a:ext cx="5033962" cy="3557588"/>
          </a:xfrm>
          <a:prstGeom prst="rect">
            <a:avLst/>
          </a:prstGeom>
          <a:noFill/>
          <a:ln>
            <a:noFill/>
          </a:ln>
        </p:spPr>
      </p:sp>
      <p:pic>
        <p:nvPicPr>
          <p:cNvPr id="205" name="Google Shape;205;p84"/>
          <p:cNvPicPr preferRelativeResize="0"/>
          <p:nvPr/>
        </p:nvPicPr>
        <p:blipFill rotWithShape="1">
          <a:blip r:embed="rId2">
            <a:alphaModFix/>
          </a:blip>
          <a:srcRect b="44487" l="0" r="0" t="49201"/>
          <a:stretch/>
        </p:blipFill>
        <p:spPr>
          <a:xfrm>
            <a:off x="197324" y="6126165"/>
            <a:ext cx="11794176" cy="472394"/>
          </a:xfrm>
          <a:prstGeom prst="rect">
            <a:avLst/>
          </a:prstGeom>
          <a:noFill/>
          <a:ln>
            <a:noFill/>
          </a:ln>
        </p:spPr>
      </p:pic>
      <p:pic>
        <p:nvPicPr>
          <p:cNvPr id="206" name="Google Shape;206;p84"/>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Title and Content">
  <p:cSld name="Double Title and Content">
    <p:spTree>
      <p:nvGrpSpPr>
        <p:cNvPr id="207" name="Shape 207"/>
        <p:cNvGrpSpPr/>
        <p:nvPr/>
      </p:nvGrpSpPr>
      <p:grpSpPr>
        <a:xfrm>
          <a:off x="0" y="0"/>
          <a:ext cx="0" cy="0"/>
          <a:chOff x="0" y="0"/>
          <a:chExt cx="0" cy="0"/>
        </a:xfrm>
      </p:grpSpPr>
      <p:sp>
        <p:nvSpPr>
          <p:cNvPr id="208" name="Google Shape;208;p85"/>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9" name="Google Shape;209;p85"/>
          <p:cNvSpPr txBox="1"/>
          <p:nvPr>
            <p:ph idx="2"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0" name="Google Shape;210;p85"/>
          <p:cNvSpPr txBox="1"/>
          <p:nvPr>
            <p:ph type="title"/>
          </p:nvPr>
        </p:nvSpPr>
        <p:spPr>
          <a:xfrm>
            <a:off x="912979" y="1250845"/>
            <a:ext cx="5030621"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85"/>
          <p:cNvSpPr txBox="1"/>
          <p:nvPr>
            <p:ph idx="3"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lvl1pPr indent="-228600" lvl="0" marL="457200" algn="l">
              <a:spcBef>
                <a:spcPts val="880"/>
              </a:spcBef>
              <a:spcAft>
                <a:spcPts val="0"/>
              </a:spcAft>
              <a:buClr>
                <a:srgbClr val="DC4400"/>
              </a:buClr>
              <a:buSzPts val="4400"/>
              <a:buNone/>
              <a:defRPr b="1" sz="4400">
                <a:solidFill>
                  <a:srgbClr val="DC4400"/>
                </a:solidFill>
                <a:latin typeface="Verdana"/>
                <a:ea typeface="Verdana"/>
                <a:cs typeface="Verdana"/>
                <a:sym typeface="Verdana"/>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212" name="Google Shape;212;p85"/>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quare Image 1">
  <p:cSld name="Title and Content with Square Image 1">
    <p:spTree>
      <p:nvGrpSpPr>
        <p:cNvPr id="213" name="Shape 213"/>
        <p:cNvGrpSpPr/>
        <p:nvPr/>
      </p:nvGrpSpPr>
      <p:grpSpPr>
        <a:xfrm>
          <a:off x="0" y="0"/>
          <a:ext cx="0" cy="0"/>
          <a:chOff x="0" y="0"/>
          <a:chExt cx="0" cy="0"/>
        </a:xfrm>
      </p:grpSpPr>
      <p:sp>
        <p:nvSpPr>
          <p:cNvPr id="214" name="Google Shape;214;p86"/>
          <p:cNvSpPr/>
          <p:nvPr>
            <p:ph idx="2" type="pic"/>
          </p:nvPr>
        </p:nvSpPr>
        <p:spPr>
          <a:xfrm>
            <a:off x="897903" y="1251639"/>
            <a:ext cx="4873752" cy="4875320"/>
          </a:xfrm>
          <a:prstGeom prst="rect">
            <a:avLst/>
          </a:prstGeom>
          <a:noFill/>
          <a:ln>
            <a:noFill/>
          </a:ln>
        </p:spPr>
      </p:sp>
      <p:sp>
        <p:nvSpPr>
          <p:cNvPr id="215" name="Google Shape;215;p86"/>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lvl1pPr indent="-228600" lvl="0" marL="457200" algn="l">
              <a:spcBef>
                <a:spcPts val="880"/>
              </a:spcBef>
              <a:spcAft>
                <a:spcPts val="0"/>
              </a:spcAft>
              <a:buClr>
                <a:srgbClr val="DC4400"/>
              </a:buClr>
              <a:buSzPts val="4400"/>
              <a:buNone/>
              <a:defRPr b="1" sz="4400">
                <a:solidFill>
                  <a:srgbClr val="DC4400"/>
                </a:solidFill>
                <a:latin typeface="Impact"/>
                <a:ea typeface="Impact"/>
                <a:cs typeface="Impact"/>
                <a:sym typeface="Impact"/>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6" name="Google Shape;216;p86"/>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217" name="Google Shape;217;p86"/>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Horizontal Image 1">
  <p:cSld name="Title and Content with Horizontal Image 1">
    <p:spTree>
      <p:nvGrpSpPr>
        <p:cNvPr id="218" name="Shape 218"/>
        <p:cNvGrpSpPr/>
        <p:nvPr/>
      </p:nvGrpSpPr>
      <p:grpSpPr>
        <a:xfrm>
          <a:off x="0" y="0"/>
          <a:ext cx="0" cy="0"/>
          <a:chOff x="0" y="0"/>
          <a:chExt cx="0" cy="0"/>
        </a:xfrm>
      </p:grpSpPr>
      <p:sp>
        <p:nvSpPr>
          <p:cNvPr id="219" name="Google Shape;219;p87"/>
          <p:cNvSpPr/>
          <p:nvPr>
            <p:ph idx="2" type="pic"/>
          </p:nvPr>
        </p:nvSpPr>
        <p:spPr>
          <a:xfrm>
            <a:off x="898070" y="1752126"/>
            <a:ext cx="5030621" cy="3353747"/>
          </a:xfrm>
          <a:prstGeom prst="rect">
            <a:avLst/>
          </a:prstGeom>
          <a:noFill/>
          <a:ln>
            <a:noFill/>
          </a:ln>
        </p:spPr>
      </p:sp>
      <p:sp>
        <p:nvSpPr>
          <p:cNvPr id="220" name="Google Shape;220;p87"/>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lvl1pPr indent="-228600" lvl="0" marL="457200" algn="l">
              <a:spcBef>
                <a:spcPts val="880"/>
              </a:spcBef>
              <a:spcAft>
                <a:spcPts val="0"/>
              </a:spcAft>
              <a:buClr>
                <a:srgbClr val="DC4400"/>
              </a:buClr>
              <a:buSzPts val="4400"/>
              <a:buNone/>
              <a:defRPr b="1" sz="4400">
                <a:solidFill>
                  <a:srgbClr val="DC4400"/>
                </a:solidFill>
                <a:latin typeface="Impact"/>
                <a:ea typeface="Impact"/>
                <a:cs typeface="Impact"/>
                <a:sym typeface="Impact"/>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1" name="Google Shape;221;p87"/>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222" name="Google Shape;222;p87"/>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Vertical Image 1">
  <p:cSld name="Title and Content with Vertical Image 1">
    <p:spTree>
      <p:nvGrpSpPr>
        <p:cNvPr id="223" name="Shape 223"/>
        <p:cNvGrpSpPr/>
        <p:nvPr/>
      </p:nvGrpSpPr>
      <p:grpSpPr>
        <a:xfrm>
          <a:off x="0" y="0"/>
          <a:ext cx="0" cy="0"/>
          <a:chOff x="0" y="0"/>
          <a:chExt cx="0" cy="0"/>
        </a:xfrm>
      </p:grpSpPr>
      <p:sp>
        <p:nvSpPr>
          <p:cNvPr id="224" name="Google Shape;224;p88"/>
          <p:cNvSpPr/>
          <p:nvPr>
            <p:ph idx="2" type="pic"/>
          </p:nvPr>
        </p:nvSpPr>
        <p:spPr>
          <a:xfrm>
            <a:off x="1238408" y="1301752"/>
            <a:ext cx="3913632" cy="4825206"/>
          </a:xfrm>
          <a:prstGeom prst="rect">
            <a:avLst/>
          </a:prstGeom>
          <a:noFill/>
          <a:ln>
            <a:noFill/>
          </a:ln>
        </p:spPr>
      </p:sp>
      <p:sp>
        <p:nvSpPr>
          <p:cNvPr id="225" name="Google Shape;225;p88"/>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lvl1pPr indent="-228600" lvl="0" marL="457200" algn="l">
              <a:spcBef>
                <a:spcPts val="880"/>
              </a:spcBef>
              <a:spcAft>
                <a:spcPts val="0"/>
              </a:spcAft>
              <a:buClr>
                <a:srgbClr val="DC4400"/>
              </a:buClr>
              <a:buSzPts val="4400"/>
              <a:buNone/>
              <a:defRPr b="1" sz="4400">
                <a:solidFill>
                  <a:srgbClr val="DC4400"/>
                </a:solidFill>
                <a:latin typeface="Impact"/>
                <a:ea typeface="Impact"/>
                <a:cs typeface="Impact"/>
                <a:sym typeface="Impact"/>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6" name="Google Shape;226;p88"/>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227" name="Google Shape;227;p88"/>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quare Image 2">
  <p:cSld name="Title and Content with Square Image 2">
    <p:spTree>
      <p:nvGrpSpPr>
        <p:cNvPr id="228" name="Shape 228"/>
        <p:cNvGrpSpPr/>
        <p:nvPr/>
      </p:nvGrpSpPr>
      <p:grpSpPr>
        <a:xfrm>
          <a:off x="0" y="0"/>
          <a:ext cx="0" cy="0"/>
          <a:chOff x="0" y="0"/>
          <a:chExt cx="0" cy="0"/>
        </a:xfrm>
      </p:grpSpPr>
      <p:sp>
        <p:nvSpPr>
          <p:cNvPr id="229" name="Google Shape;229;p89"/>
          <p:cNvSpPr/>
          <p:nvPr>
            <p:ph idx="2" type="pic"/>
          </p:nvPr>
        </p:nvSpPr>
        <p:spPr>
          <a:xfrm>
            <a:off x="6259967" y="1302545"/>
            <a:ext cx="4828032" cy="4824413"/>
          </a:xfrm>
          <a:prstGeom prst="rect">
            <a:avLst/>
          </a:prstGeom>
          <a:noFill/>
          <a:ln>
            <a:noFill/>
          </a:ln>
        </p:spPr>
      </p:sp>
      <p:sp>
        <p:nvSpPr>
          <p:cNvPr id="230" name="Google Shape;230;p89"/>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1" name="Google Shape;231;p89"/>
          <p:cNvSpPr txBox="1"/>
          <p:nvPr>
            <p:ph type="title"/>
          </p:nvPr>
        </p:nvSpPr>
        <p:spPr>
          <a:xfrm>
            <a:off x="912979" y="1250845"/>
            <a:ext cx="5030621"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2" name="Google Shape;232;p89"/>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Horizontal Image 2">
  <p:cSld name="Title and Content with Horizontal Image 2">
    <p:spTree>
      <p:nvGrpSpPr>
        <p:cNvPr id="233" name="Shape 233"/>
        <p:cNvGrpSpPr/>
        <p:nvPr/>
      </p:nvGrpSpPr>
      <p:grpSpPr>
        <a:xfrm>
          <a:off x="0" y="0"/>
          <a:ext cx="0" cy="0"/>
          <a:chOff x="0" y="0"/>
          <a:chExt cx="0" cy="0"/>
        </a:xfrm>
      </p:grpSpPr>
      <p:sp>
        <p:nvSpPr>
          <p:cNvPr id="234" name="Google Shape;234;p90"/>
          <p:cNvSpPr/>
          <p:nvPr>
            <p:ph idx="2" type="pic"/>
          </p:nvPr>
        </p:nvSpPr>
        <p:spPr>
          <a:xfrm>
            <a:off x="6260134" y="1752126"/>
            <a:ext cx="5030621" cy="3353747"/>
          </a:xfrm>
          <a:prstGeom prst="rect">
            <a:avLst/>
          </a:prstGeom>
          <a:noFill/>
          <a:ln>
            <a:noFill/>
          </a:ln>
        </p:spPr>
      </p:sp>
      <p:sp>
        <p:nvSpPr>
          <p:cNvPr id="235" name="Google Shape;235;p90"/>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6" name="Google Shape;236;p90"/>
          <p:cNvSpPr txBox="1"/>
          <p:nvPr>
            <p:ph type="title"/>
          </p:nvPr>
        </p:nvSpPr>
        <p:spPr>
          <a:xfrm>
            <a:off x="912979" y="1250845"/>
            <a:ext cx="5030621"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7" name="Google Shape;237;p90"/>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Vertical Image 2">
  <p:cSld name="Title and Content with Vertical Image 2">
    <p:spTree>
      <p:nvGrpSpPr>
        <p:cNvPr id="238" name="Shape 238"/>
        <p:cNvGrpSpPr/>
        <p:nvPr/>
      </p:nvGrpSpPr>
      <p:grpSpPr>
        <a:xfrm>
          <a:off x="0" y="0"/>
          <a:ext cx="0" cy="0"/>
          <a:chOff x="0" y="0"/>
          <a:chExt cx="0" cy="0"/>
        </a:xfrm>
      </p:grpSpPr>
      <p:sp>
        <p:nvSpPr>
          <p:cNvPr id="239" name="Google Shape;239;p91"/>
          <p:cNvSpPr/>
          <p:nvPr>
            <p:ph idx="2" type="pic"/>
          </p:nvPr>
        </p:nvSpPr>
        <p:spPr>
          <a:xfrm>
            <a:off x="7089425" y="1302545"/>
            <a:ext cx="3913632" cy="4825206"/>
          </a:xfrm>
          <a:prstGeom prst="rect">
            <a:avLst/>
          </a:prstGeom>
          <a:noFill/>
          <a:ln>
            <a:noFill/>
          </a:ln>
        </p:spPr>
      </p:sp>
      <p:sp>
        <p:nvSpPr>
          <p:cNvPr id="240" name="Google Shape;240;p91"/>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1" name="Google Shape;241;p91"/>
          <p:cNvSpPr txBox="1"/>
          <p:nvPr>
            <p:ph type="title"/>
          </p:nvPr>
        </p:nvSpPr>
        <p:spPr>
          <a:xfrm>
            <a:off x="912979" y="1250845"/>
            <a:ext cx="5030621"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42" name="Google Shape;242;p91"/>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34" name="Shape 34"/>
        <p:cNvGrpSpPr/>
        <p:nvPr/>
      </p:nvGrpSpPr>
      <p:grpSpPr>
        <a:xfrm>
          <a:off x="0" y="0"/>
          <a:ext cx="0" cy="0"/>
          <a:chOff x="0" y="0"/>
          <a:chExt cx="0" cy="0"/>
        </a:xfrm>
      </p:grpSpPr>
      <p:sp>
        <p:nvSpPr>
          <p:cNvPr id="35" name="Google Shape;35;p56"/>
          <p:cNvSpPr txBox="1"/>
          <p:nvPr/>
        </p:nvSpPr>
        <p:spPr>
          <a:xfrm>
            <a:off x="783230" y="5818884"/>
            <a:ext cx="1062236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lt1"/>
                </a:solidFill>
                <a:latin typeface="Arial"/>
                <a:ea typeface="Arial"/>
                <a:cs typeface="Arial"/>
                <a:sym typeface="Arial"/>
              </a:rPr>
              <a:t>COLLEGE OF ENGINEERING</a:t>
            </a:r>
            <a:endParaRPr/>
          </a:p>
        </p:txBody>
      </p:sp>
      <p:sp>
        <p:nvSpPr>
          <p:cNvPr id="36" name="Google Shape;36;p56"/>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6000"/>
              <a:buFont typeface="Impact"/>
              <a:buNone/>
              <a:defRPr b="1" i="0" sz="6000">
                <a:solidFill>
                  <a:schemeClr val="lt1"/>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6"/>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lvl1pPr lvl="0" algn="l">
              <a:lnSpc>
                <a:spcPct val="130000"/>
              </a:lnSpc>
              <a:spcBef>
                <a:spcPts val="560"/>
              </a:spcBef>
              <a:spcAft>
                <a:spcPts val="0"/>
              </a:spcAft>
              <a:buClr>
                <a:schemeClr val="lt1"/>
              </a:buClr>
              <a:buSzPts val="2800"/>
              <a:buNone/>
              <a:defRPr sz="2800">
                <a:solidFill>
                  <a:schemeClr val="lt1"/>
                </a:solidFill>
                <a:latin typeface="Verdana"/>
                <a:ea typeface="Verdana"/>
                <a:cs typeface="Verdana"/>
                <a:sym typeface="Verdana"/>
              </a:defRPr>
            </a:lvl1pPr>
            <a:lvl2pPr lvl="1" algn="ctr">
              <a:spcBef>
                <a:spcPts val="520"/>
              </a:spcBef>
              <a:spcAft>
                <a:spcPts val="0"/>
              </a:spcAft>
              <a:buClr>
                <a:schemeClr val="lt1"/>
              </a:buClr>
              <a:buSzPts val="26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pic>
        <p:nvPicPr>
          <p:cNvPr id="38" name="Google Shape;38;p56"/>
          <p:cNvPicPr preferRelativeResize="0"/>
          <p:nvPr/>
        </p:nvPicPr>
        <p:blipFill rotWithShape="1">
          <a:blip r:embed="rId2">
            <a:alphaModFix/>
          </a:blip>
          <a:srcRect b="0" l="0" r="0" t="0"/>
          <a:stretch/>
        </p:blipFill>
        <p:spPr>
          <a:xfrm>
            <a:off x="8724604" y="722313"/>
            <a:ext cx="2680983" cy="8569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pattern - luminance">
  <p:cSld name="Title and Content with sidebar pattern - luminance">
    <p:spTree>
      <p:nvGrpSpPr>
        <p:cNvPr id="243" name="Shape 243"/>
        <p:cNvGrpSpPr/>
        <p:nvPr/>
      </p:nvGrpSpPr>
      <p:grpSpPr>
        <a:xfrm>
          <a:off x="0" y="0"/>
          <a:ext cx="0" cy="0"/>
          <a:chOff x="0" y="0"/>
          <a:chExt cx="0" cy="0"/>
        </a:xfrm>
      </p:grpSpPr>
      <p:sp>
        <p:nvSpPr>
          <p:cNvPr id="244" name="Google Shape;244;p92"/>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5" name="Google Shape;245;p92"/>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46" name="Google Shape;246;p92"/>
          <p:cNvPicPr preferRelativeResize="0"/>
          <p:nvPr/>
        </p:nvPicPr>
        <p:blipFill rotWithShape="1">
          <a:blip r:embed="rId2">
            <a:alphaModFix/>
          </a:blip>
          <a:srcRect b="6799" l="17017" r="57867" t="29251"/>
          <a:stretch/>
        </p:blipFill>
        <p:spPr>
          <a:xfrm>
            <a:off x="351691" y="308181"/>
            <a:ext cx="3059723" cy="6241637"/>
          </a:xfrm>
          <a:prstGeom prst="rect">
            <a:avLst/>
          </a:prstGeom>
          <a:noFill/>
          <a:ln>
            <a:noFill/>
          </a:ln>
        </p:spPr>
      </p:pic>
      <p:pic>
        <p:nvPicPr>
          <p:cNvPr id="247" name="Google Shape;247;p92"/>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pattern - seafoam">
  <p:cSld name="Title and Content with sidebar pattern - seafoam">
    <p:spTree>
      <p:nvGrpSpPr>
        <p:cNvPr id="248" name="Shape 248"/>
        <p:cNvGrpSpPr/>
        <p:nvPr/>
      </p:nvGrpSpPr>
      <p:grpSpPr>
        <a:xfrm>
          <a:off x="0" y="0"/>
          <a:ext cx="0" cy="0"/>
          <a:chOff x="0" y="0"/>
          <a:chExt cx="0" cy="0"/>
        </a:xfrm>
      </p:grpSpPr>
      <p:sp>
        <p:nvSpPr>
          <p:cNvPr id="249" name="Google Shape;249;p93"/>
          <p:cNvSpPr txBox="1"/>
          <p:nvPr>
            <p:ph idx="1" type="body"/>
          </p:nvPr>
        </p:nvSpPr>
        <p:spPr>
          <a:xfrm>
            <a:off x="4296675"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0" name="Google Shape;250;p93"/>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51" name="Google Shape;251;p93"/>
          <p:cNvPicPr preferRelativeResize="0"/>
          <p:nvPr/>
        </p:nvPicPr>
        <p:blipFill rotWithShape="1">
          <a:blip r:embed="rId2">
            <a:alphaModFix/>
          </a:blip>
          <a:srcRect b="5954" l="16699" r="57775" t="29052"/>
          <a:stretch/>
        </p:blipFill>
        <p:spPr>
          <a:xfrm>
            <a:off x="351691" y="308181"/>
            <a:ext cx="3059723" cy="6241637"/>
          </a:xfrm>
          <a:prstGeom prst="rect">
            <a:avLst/>
          </a:prstGeom>
          <a:noFill/>
          <a:ln>
            <a:noFill/>
          </a:ln>
        </p:spPr>
      </p:pic>
      <p:pic>
        <p:nvPicPr>
          <p:cNvPr id="252" name="Google Shape;252;p93"/>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pattern - hop bine">
  <p:cSld name="Title and Content with sidebar pattern - hop bine">
    <p:spTree>
      <p:nvGrpSpPr>
        <p:cNvPr id="253" name="Shape 253"/>
        <p:cNvGrpSpPr/>
        <p:nvPr/>
      </p:nvGrpSpPr>
      <p:grpSpPr>
        <a:xfrm>
          <a:off x="0" y="0"/>
          <a:ext cx="0" cy="0"/>
          <a:chOff x="0" y="0"/>
          <a:chExt cx="0" cy="0"/>
        </a:xfrm>
      </p:grpSpPr>
      <p:sp>
        <p:nvSpPr>
          <p:cNvPr id="254" name="Google Shape;254;p94"/>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5" name="Google Shape;255;p94"/>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56" name="Google Shape;256;p94"/>
          <p:cNvPicPr preferRelativeResize="0"/>
          <p:nvPr/>
        </p:nvPicPr>
        <p:blipFill rotWithShape="1">
          <a:blip r:embed="rId2">
            <a:alphaModFix/>
          </a:blip>
          <a:srcRect b="8737" l="27601" r="50935" t="18141"/>
          <a:stretch/>
        </p:blipFill>
        <p:spPr>
          <a:xfrm>
            <a:off x="351691" y="308181"/>
            <a:ext cx="3059723" cy="6241637"/>
          </a:xfrm>
          <a:prstGeom prst="rect">
            <a:avLst/>
          </a:prstGeom>
          <a:noFill/>
          <a:ln>
            <a:noFill/>
          </a:ln>
        </p:spPr>
      </p:pic>
      <p:pic>
        <p:nvPicPr>
          <p:cNvPr id="257" name="Google Shape;257;p94"/>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pattern - moondust triangles">
  <p:cSld name="Title and Content with sidebar pattern - moondust triangles">
    <p:spTree>
      <p:nvGrpSpPr>
        <p:cNvPr id="258" name="Shape 258"/>
        <p:cNvGrpSpPr/>
        <p:nvPr/>
      </p:nvGrpSpPr>
      <p:grpSpPr>
        <a:xfrm>
          <a:off x="0" y="0"/>
          <a:ext cx="0" cy="0"/>
          <a:chOff x="0" y="0"/>
          <a:chExt cx="0" cy="0"/>
        </a:xfrm>
      </p:grpSpPr>
      <p:sp>
        <p:nvSpPr>
          <p:cNvPr id="259" name="Google Shape;259;p95"/>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0" name="Google Shape;260;p95"/>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1" name="Google Shape;261;p95"/>
          <p:cNvPicPr preferRelativeResize="0"/>
          <p:nvPr/>
        </p:nvPicPr>
        <p:blipFill rotWithShape="1">
          <a:blip r:embed="rId2">
            <a:alphaModFix/>
          </a:blip>
          <a:srcRect b="8258" l="22184" r="57263" t="25674"/>
          <a:stretch/>
        </p:blipFill>
        <p:spPr>
          <a:xfrm>
            <a:off x="351691" y="308181"/>
            <a:ext cx="3059723" cy="6241637"/>
          </a:xfrm>
          <a:prstGeom prst="rect">
            <a:avLst/>
          </a:prstGeom>
          <a:noFill/>
          <a:ln>
            <a:noFill/>
          </a:ln>
        </p:spPr>
      </p:pic>
      <p:pic>
        <p:nvPicPr>
          <p:cNvPr id="262" name="Google Shape;262;p95"/>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pattern - moondust">
  <p:cSld name="Title and Content with sidebar pattern - moondust">
    <p:spTree>
      <p:nvGrpSpPr>
        <p:cNvPr id="263" name="Shape 263"/>
        <p:cNvGrpSpPr/>
        <p:nvPr/>
      </p:nvGrpSpPr>
      <p:grpSpPr>
        <a:xfrm>
          <a:off x="0" y="0"/>
          <a:ext cx="0" cy="0"/>
          <a:chOff x="0" y="0"/>
          <a:chExt cx="0" cy="0"/>
        </a:xfrm>
      </p:grpSpPr>
      <p:sp>
        <p:nvSpPr>
          <p:cNvPr id="264" name="Google Shape;264;p96"/>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5" name="Google Shape;265;p96"/>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6" name="Google Shape;266;p96"/>
          <p:cNvPicPr preferRelativeResize="0"/>
          <p:nvPr/>
        </p:nvPicPr>
        <p:blipFill rotWithShape="1">
          <a:blip r:embed="rId2">
            <a:alphaModFix/>
          </a:blip>
          <a:srcRect b="-365" l="44973" r="0" t="365"/>
          <a:stretch/>
        </p:blipFill>
        <p:spPr>
          <a:xfrm>
            <a:off x="-1" y="-50533"/>
            <a:ext cx="3386643" cy="6908532"/>
          </a:xfrm>
          <a:prstGeom prst="rect">
            <a:avLst/>
          </a:prstGeom>
          <a:noFill/>
          <a:ln>
            <a:noFill/>
          </a:ln>
        </p:spPr>
      </p:pic>
      <p:pic>
        <p:nvPicPr>
          <p:cNvPr id="267" name="Google Shape;267;p96"/>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idebar Image">
  <p:cSld name="Title and Content with Sidebar Image">
    <p:spTree>
      <p:nvGrpSpPr>
        <p:cNvPr id="268" name="Shape 268"/>
        <p:cNvGrpSpPr/>
        <p:nvPr/>
      </p:nvGrpSpPr>
      <p:grpSpPr>
        <a:xfrm>
          <a:off x="0" y="0"/>
          <a:ext cx="0" cy="0"/>
          <a:chOff x="0" y="0"/>
          <a:chExt cx="0" cy="0"/>
        </a:xfrm>
      </p:grpSpPr>
      <p:sp>
        <p:nvSpPr>
          <p:cNvPr id="269" name="Google Shape;269;p97"/>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lt1"/>
              </a:buClr>
              <a:buSzPts val="3000"/>
              <a:buChar char="•"/>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55600" lvl="4" marL="2286000" algn="l">
              <a:spcBef>
                <a:spcPts val="400"/>
              </a:spcBef>
              <a:spcAft>
                <a:spcPts val="0"/>
              </a:spcAft>
              <a:buClr>
                <a:schemeClr val="lt1"/>
              </a:buClr>
              <a:buSzPts val="20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70" name="Google Shape;270;p97"/>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97"/>
          <p:cNvSpPr/>
          <p:nvPr>
            <p:ph idx="2" type="pic"/>
          </p:nvPr>
        </p:nvSpPr>
        <p:spPr>
          <a:xfrm>
            <a:off x="1" y="0"/>
            <a:ext cx="3716338" cy="6858000"/>
          </a:xfrm>
          <a:prstGeom prst="rect">
            <a:avLst/>
          </a:prstGeom>
          <a:noFill/>
          <a:ln>
            <a:noFill/>
          </a:ln>
        </p:spPr>
      </p:sp>
      <p:pic>
        <p:nvPicPr>
          <p:cNvPr id="272" name="Google Shape;272;p97"/>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273" name="Shape 273"/>
        <p:cNvGrpSpPr/>
        <p:nvPr/>
      </p:nvGrpSpPr>
      <p:grpSpPr>
        <a:xfrm>
          <a:off x="0" y="0"/>
          <a:ext cx="0" cy="0"/>
          <a:chOff x="0" y="0"/>
          <a:chExt cx="0" cy="0"/>
        </a:xfrm>
      </p:grpSpPr>
      <p:sp>
        <p:nvSpPr>
          <p:cNvPr id="274" name="Google Shape;274;p98"/>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5" name="Google Shape;275;p98"/>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pattern - tree ring">
  <p:cSld name="Section divider with pattern - tree ring">
    <p:spTree>
      <p:nvGrpSpPr>
        <p:cNvPr id="276" name="Shape 276"/>
        <p:cNvGrpSpPr/>
        <p:nvPr/>
      </p:nvGrpSpPr>
      <p:grpSpPr>
        <a:xfrm>
          <a:off x="0" y="0"/>
          <a:ext cx="0" cy="0"/>
          <a:chOff x="0" y="0"/>
          <a:chExt cx="0" cy="0"/>
        </a:xfrm>
      </p:grpSpPr>
      <p:sp>
        <p:nvSpPr>
          <p:cNvPr id="277" name="Google Shape;277;p99"/>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8" name="Google Shape;278;p99"/>
          <p:cNvPicPr preferRelativeResize="0"/>
          <p:nvPr/>
        </p:nvPicPr>
        <p:blipFill rotWithShape="1">
          <a:blip r:embed="rId2">
            <a:alphaModFix/>
          </a:blip>
          <a:srcRect b="-42804" l="-5026" r="50000" t="42804"/>
          <a:stretch/>
        </p:blipFill>
        <p:spPr>
          <a:xfrm rot="5400000">
            <a:off x="7041238" y="1710412"/>
            <a:ext cx="3386643" cy="6908532"/>
          </a:xfrm>
          <a:prstGeom prst="rect">
            <a:avLst/>
          </a:prstGeom>
          <a:noFill/>
          <a:ln>
            <a:noFill/>
          </a:ln>
        </p:spPr>
      </p:pic>
      <p:pic>
        <p:nvPicPr>
          <p:cNvPr id="279" name="Google Shape;279;p99"/>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pattern - trails">
  <p:cSld name="Section divider with pattern - trails">
    <p:spTree>
      <p:nvGrpSpPr>
        <p:cNvPr id="280" name="Shape 280"/>
        <p:cNvGrpSpPr/>
        <p:nvPr/>
      </p:nvGrpSpPr>
      <p:grpSpPr>
        <a:xfrm>
          <a:off x="0" y="0"/>
          <a:ext cx="0" cy="0"/>
          <a:chOff x="0" y="0"/>
          <a:chExt cx="0" cy="0"/>
        </a:xfrm>
      </p:grpSpPr>
      <p:sp>
        <p:nvSpPr>
          <p:cNvPr id="281" name="Google Shape;281;p100"/>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map of the ocean&#10;&#10;Description automatically generated" id="282" name="Google Shape;282;p100"/>
          <p:cNvPicPr preferRelativeResize="0"/>
          <p:nvPr/>
        </p:nvPicPr>
        <p:blipFill rotWithShape="1">
          <a:blip r:embed="rId2">
            <a:alphaModFix/>
          </a:blip>
          <a:srcRect b="0" l="0" r="0" t="0"/>
          <a:stretch/>
        </p:blipFill>
        <p:spPr>
          <a:xfrm rot="5400000">
            <a:off x="-6948925" y="-5503493"/>
            <a:ext cx="14720647" cy="11006985"/>
          </a:xfrm>
          <a:prstGeom prst="rect">
            <a:avLst/>
          </a:prstGeom>
          <a:noFill/>
          <a:ln>
            <a:noFill/>
          </a:ln>
        </p:spPr>
      </p:pic>
      <p:pic>
        <p:nvPicPr>
          <p:cNvPr descr="A map of the ocean&#10;&#10;Description automatically generated" id="283" name="Google Shape;283;p100"/>
          <p:cNvPicPr preferRelativeResize="0"/>
          <p:nvPr/>
        </p:nvPicPr>
        <p:blipFill rotWithShape="1">
          <a:blip r:embed="rId2">
            <a:alphaModFix/>
          </a:blip>
          <a:srcRect b="0" l="0" r="0" t="0"/>
          <a:stretch/>
        </p:blipFill>
        <p:spPr>
          <a:xfrm rot="2964971">
            <a:off x="8184621" y="1354507"/>
            <a:ext cx="14720647" cy="11006985"/>
          </a:xfrm>
          <a:prstGeom prst="rect">
            <a:avLst/>
          </a:prstGeom>
          <a:noFill/>
          <a:ln>
            <a:noFill/>
          </a:ln>
        </p:spPr>
      </p:pic>
      <p:pic>
        <p:nvPicPr>
          <p:cNvPr id="284" name="Google Shape;284;p100"/>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Quote ">
    <p:spTree>
      <p:nvGrpSpPr>
        <p:cNvPr id="285" name="Shape 285"/>
        <p:cNvGrpSpPr/>
        <p:nvPr/>
      </p:nvGrpSpPr>
      <p:grpSpPr>
        <a:xfrm>
          <a:off x="0" y="0"/>
          <a:ext cx="0" cy="0"/>
          <a:chOff x="0" y="0"/>
          <a:chExt cx="0" cy="0"/>
        </a:xfrm>
      </p:grpSpPr>
      <p:pic>
        <p:nvPicPr>
          <p:cNvPr descr="A black and orange arrows&#10;&#10;Description automatically generated" id="286" name="Google Shape;286;p101"/>
          <p:cNvPicPr preferRelativeResize="0"/>
          <p:nvPr/>
        </p:nvPicPr>
        <p:blipFill rotWithShape="1">
          <a:blip r:embed="rId2">
            <a:alphaModFix/>
          </a:blip>
          <a:srcRect b="0" l="0" r="0" t="0"/>
          <a:stretch/>
        </p:blipFill>
        <p:spPr>
          <a:xfrm>
            <a:off x="10262055" y="4647868"/>
            <a:ext cx="1028700" cy="863600"/>
          </a:xfrm>
          <a:prstGeom prst="rect">
            <a:avLst/>
          </a:prstGeom>
          <a:noFill/>
          <a:ln>
            <a:noFill/>
          </a:ln>
        </p:spPr>
      </p:pic>
      <p:pic>
        <p:nvPicPr>
          <p:cNvPr descr="A black and orange arrows&#10;&#10;Description automatically generated" id="287" name="Google Shape;287;p101"/>
          <p:cNvPicPr preferRelativeResize="0"/>
          <p:nvPr/>
        </p:nvPicPr>
        <p:blipFill rotWithShape="1">
          <a:blip r:embed="rId2">
            <a:alphaModFix/>
          </a:blip>
          <a:srcRect b="0" l="0" r="0" t="0"/>
          <a:stretch/>
        </p:blipFill>
        <p:spPr>
          <a:xfrm rot="10800000">
            <a:off x="912979" y="1126997"/>
            <a:ext cx="1028700" cy="863600"/>
          </a:xfrm>
          <a:prstGeom prst="rect">
            <a:avLst/>
          </a:prstGeom>
          <a:noFill/>
          <a:ln>
            <a:noFill/>
          </a:ln>
        </p:spPr>
      </p:pic>
      <p:sp>
        <p:nvSpPr>
          <p:cNvPr id="288" name="Google Shape;288;p101"/>
          <p:cNvSpPr txBox="1"/>
          <p:nvPr>
            <p:ph idx="1" type="body"/>
          </p:nvPr>
        </p:nvSpPr>
        <p:spPr>
          <a:xfrm>
            <a:off x="2620743" y="1693485"/>
            <a:ext cx="6947338" cy="3471030"/>
          </a:xfrm>
          <a:prstGeom prst="rect">
            <a:avLst/>
          </a:prstGeom>
          <a:noFill/>
          <a:ln>
            <a:noFill/>
          </a:ln>
        </p:spPr>
        <p:txBody>
          <a:bodyPr anchorCtr="0" anchor="ctr" bIns="45700" lIns="91425" spcFirstLastPara="1" rIns="91425" wrap="square" tIns="45700">
            <a:normAutofit/>
          </a:bodyPr>
          <a:lstStyle>
            <a:lvl1pPr indent="-228600" lvl="0" marL="457200" algn="ctr">
              <a:spcBef>
                <a:spcPts val="800"/>
              </a:spcBef>
              <a:spcAft>
                <a:spcPts val="0"/>
              </a:spcAft>
              <a:buClr>
                <a:schemeClr val="lt1"/>
              </a:buClr>
              <a:buSzPts val="4000"/>
              <a:buNone/>
              <a:defRPr sz="4000">
                <a:latin typeface="Georgia"/>
                <a:ea typeface="Georgia"/>
                <a:cs typeface="Georgia"/>
                <a:sym typeface="Georgia"/>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289" name="Google Shape;289;p101"/>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type="obj">
  <p:cSld name="OBJECT">
    <p:spTree>
      <p:nvGrpSpPr>
        <p:cNvPr id="39" name="Shape 39"/>
        <p:cNvGrpSpPr/>
        <p:nvPr/>
      </p:nvGrpSpPr>
      <p:grpSpPr>
        <a:xfrm>
          <a:off x="0" y="0"/>
          <a:ext cx="0" cy="0"/>
          <a:chOff x="0" y="0"/>
          <a:chExt cx="0" cy="0"/>
        </a:xfrm>
      </p:grpSpPr>
      <p:sp>
        <p:nvSpPr>
          <p:cNvPr id="40" name="Google Shape;40;p5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7"/>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42" name="Google Shape;42;p57"/>
          <p:cNvPicPr preferRelativeResize="0"/>
          <p:nvPr/>
        </p:nvPicPr>
        <p:blipFill rotWithShape="1">
          <a:blip r:embed="rId2">
            <a:alphaModFix/>
          </a:blip>
          <a:srcRect b="0" l="0" r="0" t="0"/>
          <a:stretch/>
        </p:blipFill>
        <p:spPr>
          <a:xfrm>
            <a:off x="8488571" y="324700"/>
            <a:ext cx="2799254" cy="80229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son Feature">
  <p:cSld name="Person Feature">
    <p:spTree>
      <p:nvGrpSpPr>
        <p:cNvPr id="290" name="Shape 290"/>
        <p:cNvGrpSpPr/>
        <p:nvPr/>
      </p:nvGrpSpPr>
      <p:grpSpPr>
        <a:xfrm>
          <a:off x="0" y="0"/>
          <a:ext cx="0" cy="0"/>
          <a:chOff x="0" y="0"/>
          <a:chExt cx="0" cy="0"/>
        </a:xfrm>
      </p:grpSpPr>
      <p:sp>
        <p:nvSpPr>
          <p:cNvPr id="291" name="Google Shape;291;p102"/>
          <p:cNvSpPr txBox="1"/>
          <p:nvPr>
            <p:ph type="title"/>
          </p:nvPr>
        </p:nvSpPr>
        <p:spPr>
          <a:xfrm>
            <a:off x="5328790" y="1971842"/>
            <a:ext cx="5391038"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102"/>
          <p:cNvSpPr txBox="1"/>
          <p:nvPr>
            <p:ph idx="1" type="body"/>
          </p:nvPr>
        </p:nvSpPr>
        <p:spPr>
          <a:xfrm>
            <a:off x="5328790" y="3164956"/>
            <a:ext cx="5391037" cy="2026975"/>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lt1"/>
              </a:buClr>
              <a:buSzPts val="1800"/>
              <a:buNone/>
              <a:defRPr sz="1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93" name="Google Shape;293;p102"/>
          <p:cNvSpPr/>
          <p:nvPr>
            <p:ph idx="2" type="pic"/>
          </p:nvPr>
        </p:nvSpPr>
        <p:spPr>
          <a:xfrm>
            <a:off x="1107851" y="1741834"/>
            <a:ext cx="4005494" cy="4002587"/>
          </a:xfrm>
          <a:prstGeom prst="ellipse">
            <a:avLst/>
          </a:prstGeom>
          <a:noFill/>
          <a:ln>
            <a:noFill/>
          </a:ln>
        </p:spPr>
      </p:sp>
      <p:sp>
        <p:nvSpPr>
          <p:cNvPr id="294" name="Google Shape;294;p102"/>
          <p:cNvSpPr/>
          <p:nvPr/>
        </p:nvSpPr>
        <p:spPr>
          <a:xfrm>
            <a:off x="1107851" y="1738927"/>
            <a:ext cx="4005494" cy="4005494"/>
          </a:xfrm>
          <a:prstGeom prst="ellipse">
            <a:avLst/>
          </a:prstGeom>
          <a:noFill/>
          <a:ln cap="flat" cmpd="sng" w="9525">
            <a:solidFill>
              <a:srgbClr val="DC4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5" name="Google Shape;295;p102"/>
          <p:cNvPicPr preferRelativeResize="0"/>
          <p:nvPr/>
        </p:nvPicPr>
        <p:blipFill rotWithShape="1">
          <a:blip r:embed="rId2">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6" name="Shape 296"/>
        <p:cNvGrpSpPr/>
        <p:nvPr/>
      </p:nvGrpSpPr>
      <p:grpSpPr>
        <a:xfrm>
          <a:off x="0" y="0"/>
          <a:ext cx="0" cy="0"/>
          <a:chOff x="0" y="0"/>
          <a:chExt cx="0" cy="0"/>
        </a:xfrm>
      </p:grpSpPr>
      <p:pic>
        <p:nvPicPr>
          <p:cNvPr descr="OSU_COE_horizontal_2C_O_over_B.eps" id="297" name="Google Shape;297;p103"/>
          <p:cNvPicPr preferRelativeResize="0"/>
          <p:nvPr/>
        </p:nvPicPr>
        <p:blipFill rotWithShape="1">
          <a:blip r:embed="rId2">
            <a:alphaModFix/>
          </a:blip>
          <a:srcRect b="0" l="0" r="0" t="0"/>
          <a:stretch/>
        </p:blipFill>
        <p:spPr>
          <a:xfrm>
            <a:off x="8485643" y="324700"/>
            <a:ext cx="2805112" cy="8022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Luminance equals">
  <p:cSld name="Title &amp; Paragraph - Luminance equals">
    <p:spTree>
      <p:nvGrpSpPr>
        <p:cNvPr id="43" name="Shape 43"/>
        <p:cNvGrpSpPr/>
        <p:nvPr/>
      </p:nvGrpSpPr>
      <p:grpSpPr>
        <a:xfrm>
          <a:off x="0" y="0"/>
          <a:ext cx="0" cy="0"/>
          <a:chOff x="0" y="0"/>
          <a:chExt cx="0" cy="0"/>
        </a:xfrm>
      </p:grpSpPr>
      <p:sp>
        <p:nvSpPr>
          <p:cNvPr id="44" name="Google Shape;44;p5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8"/>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46" name="Google Shape;46;p58"/>
          <p:cNvPicPr preferRelativeResize="0"/>
          <p:nvPr/>
        </p:nvPicPr>
        <p:blipFill rotWithShape="1">
          <a:blip r:embed="rId2">
            <a:alphaModFix/>
          </a:blip>
          <a:srcRect b="45000" l="0" r="0" t="50000"/>
          <a:stretch/>
        </p:blipFill>
        <p:spPr>
          <a:xfrm>
            <a:off x="197324" y="6126165"/>
            <a:ext cx="11794176" cy="472394"/>
          </a:xfrm>
          <a:prstGeom prst="rect">
            <a:avLst/>
          </a:prstGeom>
          <a:noFill/>
          <a:ln>
            <a:noFill/>
          </a:ln>
        </p:spPr>
      </p:pic>
      <p:pic>
        <p:nvPicPr>
          <p:cNvPr id="47" name="Google Shape;47;p58"/>
          <p:cNvPicPr preferRelativeResize="0"/>
          <p:nvPr/>
        </p:nvPicPr>
        <p:blipFill rotWithShape="1">
          <a:blip r:embed="rId3">
            <a:alphaModFix/>
          </a:blip>
          <a:srcRect b="0" l="0" r="0" t="0"/>
          <a:stretch/>
        </p:blipFill>
        <p:spPr>
          <a:xfrm>
            <a:off x="8488571" y="324700"/>
            <a:ext cx="2799254" cy="8022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Seafoam equals">
  <p:cSld name="Title &amp; Paragraph - Seafoam equals">
    <p:spTree>
      <p:nvGrpSpPr>
        <p:cNvPr id="48" name="Shape 48"/>
        <p:cNvGrpSpPr/>
        <p:nvPr/>
      </p:nvGrpSpPr>
      <p:grpSpPr>
        <a:xfrm>
          <a:off x="0" y="0"/>
          <a:ext cx="0" cy="0"/>
          <a:chOff x="0" y="0"/>
          <a:chExt cx="0" cy="0"/>
        </a:xfrm>
      </p:grpSpPr>
      <p:sp>
        <p:nvSpPr>
          <p:cNvPr id="49" name="Google Shape;49;p5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9"/>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51" name="Google Shape;51;p59"/>
          <p:cNvPicPr preferRelativeResize="0"/>
          <p:nvPr/>
        </p:nvPicPr>
        <p:blipFill rotWithShape="1">
          <a:blip r:embed="rId2">
            <a:alphaModFix/>
          </a:blip>
          <a:srcRect b="45000" l="0" r="0" t="50000"/>
          <a:stretch/>
        </p:blipFill>
        <p:spPr>
          <a:xfrm>
            <a:off x="197324" y="6126165"/>
            <a:ext cx="11794176" cy="472394"/>
          </a:xfrm>
          <a:prstGeom prst="rect">
            <a:avLst/>
          </a:prstGeom>
          <a:noFill/>
          <a:ln>
            <a:noFill/>
          </a:ln>
        </p:spPr>
      </p:pic>
      <p:pic>
        <p:nvPicPr>
          <p:cNvPr id="52" name="Google Shape;52;p59"/>
          <p:cNvPicPr preferRelativeResize="0"/>
          <p:nvPr/>
        </p:nvPicPr>
        <p:blipFill rotWithShape="1">
          <a:blip r:embed="rId3">
            <a:alphaModFix/>
          </a:blip>
          <a:srcRect b="0" l="0" r="0" t="0"/>
          <a:stretch/>
        </p:blipFill>
        <p:spPr>
          <a:xfrm>
            <a:off x="8488571" y="324700"/>
            <a:ext cx="2799254" cy="8022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Orange equals">
  <p:cSld name="Title &amp; Paragraph - Orange equals">
    <p:spTree>
      <p:nvGrpSpPr>
        <p:cNvPr id="53" name="Shape 53"/>
        <p:cNvGrpSpPr/>
        <p:nvPr/>
      </p:nvGrpSpPr>
      <p:grpSpPr>
        <a:xfrm>
          <a:off x="0" y="0"/>
          <a:ext cx="0" cy="0"/>
          <a:chOff x="0" y="0"/>
          <a:chExt cx="0" cy="0"/>
        </a:xfrm>
      </p:grpSpPr>
      <p:sp>
        <p:nvSpPr>
          <p:cNvPr id="54" name="Google Shape;54;p6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0"/>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56" name="Google Shape;56;p60"/>
          <p:cNvPicPr preferRelativeResize="0"/>
          <p:nvPr/>
        </p:nvPicPr>
        <p:blipFill rotWithShape="1">
          <a:blip r:embed="rId2">
            <a:alphaModFix/>
          </a:blip>
          <a:srcRect b="44998" l="0" r="0" t="50000"/>
          <a:stretch/>
        </p:blipFill>
        <p:spPr>
          <a:xfrm>
            <a:off x="197324" y="6126165"/>
            <a:ext cx="11794176" cy="472394"/>
          </a:xfrm>
          <a:prstGeom prst="rect">
            <a:avLst/>
          </a:prstGeom>
          <a:noFill/>
          <a:ln>
            <a:noFill/>
          </a:ln>
        </p:spPr>
      </p:pic>
      <p:pic>
        <p:nvPicPr>
          <p:cNvPr id="57" name="Google Shape;57;p60"/>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aragraph - Hop bine 4dots">
  <p:cSld name="Title &amp; Paragraph - Hop bine 4dots">
    <p:spTree>
      <p:nvGrpSpPr>
        <p:cNvPr id="58" name="Shape 58"/>
        <p:cNvGrpSpPr/>
        <p:nvPr/>
      </p:nvGrpSpPr>
      <p:grpSpPr>
        <a:xfrm>
          <a:off x="0" y="0"/>
          <a:ext cx="0" cy="0"/>
          <a:chOff x="0" y="0"/>
          <a:chExt cx="0" cy="0"/>
        </a:xfrm>
      </p:grpSpPr>
      <p:sp>
        <p:nvSpPr>
          <p:cNvPr id="59" name="Google Shape;59;p6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DC4400"/>
              </a:buClr>
              <a:buSzPts val="4400"/>
              <a:buFont typeface="Verdana"/>
              <a:buNone/>
              <a:defRPr>
                <a:solidFill>
                  <a:srgbClr val="DC44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1"/>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Clr>
                <a:schemeClr val="lt1"/>
              </a:buClr>
              <a:buSzPts val="3000"/>
              <a:buNone/>
              <a:defRPr/>
            </a:lvl1pPr>
            <a:lvl2pPr indent="-393700" lvl="1" marL="914400" algn="l">
              <a:spcBef>
                <a:spcPts val="520"/>
              </a:spcBef>
              <a:spcAft>
                <a:spcPts val="0"/>
              </a:spcAft>
              <a:buClr>
                <a:schemeClr val="lt1"/>
              </a:buClr>
              <a:buSzPts val="2600"/>
              <a:buChar char="–"/>
              <a:defRPr/>
            </a:lvl2pPr>
            <a:lvl3pPr indent="-381000" lvl="2" marL="1371600" algn="l">
              <a:spcBef>
                <a:spcPts val="480"/>
              </a:spcBef>
              <a:spcAft>
                <a:spcPts val="0"/>
              </a:spcAft>
              <a:buClr>
                <a:schemeClr val="lt1"/>
              </a:buClr>
              <a:buSzPts val="2400"/>
              <a:buChar char="•"/>
              <a:defRPr/>
            </a:lvl3pPr>
            <a:lvl4pPr indent="-355600" lvl="3" marL="1828800" algn="l">
              <a:spcBef>
                <a:spcPts val="400"/>
              </a:spcBef>
              <a:spcAft>
                <a:spcPts val="0"/>
              </a:spcAft>
              <a:buClr>
                <a:schemeClr val="lt1"/>
              </a:buClr>
              <a:buSzPts val="2000"/>
              <a:buChar char="–"/>
              <a:defRPr/>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61" name="Google Shape;61;p61"/>
          <p:cNvPicPr preferRelativeResize="0"/>
          <p:nvPr/>
        </p:nvPicPr>
        <p:blipFill rotWithShape="1">
          <a:blip r:embed="rId2">
            <a:alphaModFix/>
          </a:blip>
          <a:srcRect b="46656" l="0" r="0" t="46655"/>
          <a:stretch/>
        </p:blipFill>
        <p:spPr>
          <a:xfrm>
            <a:off x="197324" y="6242859"/>
            <a:ext cx="11794176" cy="472394"/>
          </a:xfrm>
          <a:prstGeom prst="rect">
            <a:avLst/>
          </a:prstGeom>
          <a:noFill/>
          <a:ln>
            <a:noFill/>
          </a:ln>
        </p:spPr>
      </p:pic>
      <p:pic>
        <p:nvPicPr>
          <p:cNvPr id="62" name="Google Shape;62;p61"/>
          <p:cNvPicPr preferRelativeResize="0"/>
          <p:nvPr/>
        </p:nvPicPr>
        <p:blipFill rotWithShape="1">
          <a:blip r:embed="rId3">
            <a:alphaModFix/>
          </a:blip>
          <a:srcRect b="0" l="0" r="0" t="0"/>
          <a:stretch/>
        </p:blipFill>
        <p:spPr>
          <a:xfrm>
            <a:off x="8488571" y="324700"/>
            <a:ext cx="2799255" cy="8022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2"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609441" y="274638"/>
            <a:ext cx="10969943"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Verdana"/>
              <a:buNone/>
              <a:defRPr b="1" i="0" sz="44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609441" y="1600201"/>
            <a:ext cx="10969943" cy="4525963"/>
          </a:xfrm>
          <a:prstGeom prst="rect">
            <a:avLst/>
          </a:prstGeom>
          <a:noFill/>
          <a:ln>
            <a:noFill/>
          </a:ln>
        </p:spPr>
        <p:txBody>
          <a:bodyPr anchorCtr="0" anchor="t" bIns="45700" lIns="91425" spcFirstLastPara="1" rIns="91425" wrap="square" tIns="45700">
            <a:normAutofit/>
          </a:bodyPr>
          <a:lstStyle>
            <a:lvl1pPr indent="-419100" lvl="0" marL="457200" marR="0" rtl="0" algn="l">
              <a:spcBef>
                <a:spcPts val="600"/>
              </a:spcBef>
              <a:spcAft>
                <a:spcPts val="0"/>
              </a:spcAft>
              <a:buClr>
                <a:schemeClr val="lt1"/>
              </a:buClr>
              <a:buSzPts val="3000"/>
              <a:buFont typeface="Arial"/>
              <a:buChar char="•"/>
              <a:defRPr b="0" i="0" sz="3000" u="none" cap="none" strike="noStrike">
                <a:solidFill>
                  <a:schemeClr val="lt1"/>
                </a:solidFill>
                <a:latin typeface="Verdana"/>
                <a:ea typeface="Verdana"/>
                <a:cs typeface="Verdana"/>
                <a:sym typeface="Verdana"/>
              </a:defRPr>
            </a:lvl1pPr>
            <a:lvl2pPr indent="-393700" lvl="1" marL="914400" marR="0" rtl="0" algn="l">
              <a:spcBef>
                <a:spcPts val="520"/>
              </a:spcBef>
              <a:spcAft>
                <a:spcPts val="0"/>
              </a:spcAft>
              <a:buClr>
                <a:schemeClr val="lt1"/>
              </a:buClr>
              <a:buSzPts val="2600"/>
              <a:buFont typeface="Arial"/>
              <a:buChar char="–"/>
              <a:defRPr b="0" i="0" sz="2600" u="none" cap="none" strike="noStrike">
                <a:solidFill>
                  <a:schemeClr val="lt1"/>
                </a:solidFill>
                <a:latin typeface="Verdana"/>
                <a:ea typeface="Verdana"/>
                <a:cs typeface="Verdana"/>
                <a:sym typeface="Verdana"/>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Verdana"/>
                <a:ea typeface="Verdana"/>
                <a:cs typeface="Verdana"/>
                <a:sym typeface="Verdana"/>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52"/>
          <p:cNvSpPr txBox="1"/>
          <p:nvPr>
            <p:ph idx="10" type="dt"/>
          </p:nvPr>
        </p:nvSpPr>
        <p:spPr>
          <a:xfrm>
            <a:off x="609441" y="6356351"/>
            <a:ext cx="284405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52"/>
          <p:cNvSpPr txBox="1"/>
          <p:nvPr>
            <p:ph idx="11" type="ftr"/>
          </p:nvPr>
        </p:nvSpPr>
        <p:spPr>
          <a:xfrm>
            <a:off x="4164515" y="6356351"/>
            <a:ext cx="385979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52"/>
          <p:cNvSpPr txBox="1"/>
          <p:nvPr>
            <p:ph idx="12" type="sldNum"/>
          </p:nvPr>
        </p:nvSpPr>
        <p:spPr>
          <a:xfrm>
            <a:off x="8735325" y="6356351"/>
            <a:ext cx="28440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
          <p:cNvSpPr txBox="1"/>
          <p:nvPr>
            <p:ph type="ctrTitle"/>
          </p:nvPr>
        </p:nvSpPr>
        <p:spPr>
          <a:xfrm>
            <a:off x="914162" y="2977163"/>
            <a:ext cx="10360501" cy="108327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800"/>
              <a:buFont typeface="Impact"/>
              <a:buNone/>
            </a:pPr>
            <a:r>
              <a:t/>
            </a:r>
            <a:endParaRPr/>
          </a:p>
        </p:txBody>
      </p:sp>
      <p:sp>
        <p:nvSpPr>
          <p:cNvPr id="303" name="Google Shape;303;p1"/>
          <p:cNvSpPr txBox="1"/>
          <p:nvPr>
            <p:ph idx="1" type="subTitle"/>
          </p:nvPr>
        </p:nvSpPr>
        <p:spPr>
          <a:xfrm>
            <a:off x="1828324" y="4079676"/>
            <a:ext cx="8532178" cy="1327821"/>
          </a:xfrm>
          <a:prstGeom prst="rect">
            <a:avLst/>
          </a:prstGeom>
          <a:noFill/>
          <a:ln>
            <a:noFill/>
          </a:ln>
        </p:spPr>
        <p:txBody>
          <a:bodyPr anchorCtr="0" anchor="t" bIns="45700" lIns="91425" spcFirstLastPara="1" rIns="91425" wrap="square" tIns="45700">
            <a:normAutofit/>
          </a:bodyPr>
          <a:lstStyle/>
          <a:p>
            <a:pPr indent="0" lvl="0" marL="0" rtl="0" algn="ctr">
              <a:lnSpc>
                <a:spcPct val="130000"/>
              </a:lnSpc>
              <a:spcBef>
                <a:spcPts val="0"/>
              </a:spcBef>
              <a:spcAft>
                <a:spcPts val="0"/>
              </a:spcAft>
              <a:buClr>
                <a:schemeClr val="lt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57" name="Google Shape;357;p10"/>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63" name="Google Shape;363;p11"/>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69" name="Google Shape;369;p12"/>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latin typeface="Helvetica Neue"/>
              <a:ea typeface="Helvetica Neue"/>
              <a:cs typeface="Helvetica Neue"/>
              <a:sym typeface="Helvetica Neue"/>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75" name="Google Shape;375;p13"/>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4"/>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81" name="Google Shape;381;p14"/>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87" name="Google Shape;387;p15"/>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6"/>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93" name="Google Shape;393;p16"/>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99" name="Google Shape;399;p17"/>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05" name="Google Shape;405;p18"/>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 adipiscing elit, sed do eiusmod.</a:t>
            </a:r>
            <a:endParaRPr/>
          </a:p>
          <a:p>
            <a:pPr indent="-342900" lvl="0" marL="342900" rtl="0" algn="l">
              <a:spcBef>
                <a:spcPts val="600"/>
              </a:spcBef>
              <a:spcAft>
                <a:spcPts val="0"/>
              </a:spcAft>
              <a:buClr>
                <a:schemeClr val="lt1"/>
              </a:buClr>
              <a:buSzPts val="3000"/>
              <a:buChar char="•"/>
            </a:pPr>
            <a:r>
              <a:rPr lang="en-US"/>
              <a:t>Lorem ipsum dolor sit amet, consectetur adipiscing elit, sed do eiusmod.</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11" name="Google Shape;411;p19"/>
          <p:cNvSpPr txBox="1"/>
          <p:nvPr>
            <p:ph idx="1" type="body"/>
          </p:nvPr>
        </p:nvSpPr>
        <p:spPr>
          <a:xfrm>
            <a:off x="1103205" y="3407620"/>
            <a:ext cx="2014538"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400"/>
              <a:buNone/>
            </a:pPr>
            <a:r>
              <a:rPr lang="en-US"/>
              <a:t>Lorem ipsum dolor sit amet, consectetur adipiscing elit.</a:t>
            </a:r>
            <a:endParaRPr/>
          </a:p>
          <a:p>
            <a:pPr indent="0" lvl="0" marL="0" rtl="0" algn="l">
              <a:spcBef>
                <a:spcPts val="480"/>
              </a:spcBef>
              <a:spcAft>
                <a:spcPts val="0"/>
              </a:spcAft>
              <a:buClr>
                <a:schemeClr val="lt1"/>
              </a:buClr>
              <a:buSzPts val="2400"/>
              <a:buNone/>
            </a:pPr>
            <a:r>
              <a:t/>
            </a:r>
            <a:endParaRPr/>
          </a:p>
        </p:txBody>
      </p:sp>
      <p:sp>
        <p:nvSpPr>
          <p:cNvPr id="412" name="Google Shape;412;p19"/>
          <p:cNvSpPr txBox="1"/>
          <p:nvPr>
            <p:ph idx="2" type="body"/>
          </p:nvPr>
        </p:nvSpPr>
        <p:spPr>
          <a:xfrm>
            <a:off x="3759159" y="3407619"/>
            <a:ext cx="2014538"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400"/>
              <a:buNone/>
            </a:pPr>
            <a:r>
              <a:rPr lang="en-US"/>
              <a:t>Lorem ipsum dolor sit amet, consectetur adipiscing elit.</a:t>
            </a:r>
            <a:endParaRPr/>
          </a:p>
          <a:p>
            <a:pPr indent="0" lvl="0" marL="0" rtl="0" algn="l">
              <a:spcBef>
                <a:spcPts val="480"/>
              </a:spcBef>
              <a:spcAft>
                <a:spcPts val="0"/>
              </a:spcAft>
              <a:buClr>
                <a:schemeClr val="lt1"/>
              </a:buClr>
              <a:buSzPts val="2400"/>
              <a:buNone/>
            </a:pPr>
            <a:r>
              <a:t/>
            </a:r>
            <a:endParaRPr/>
          </a:p>
        </p:txBody>
      </p:sp>
      <p:sp>
        <p:nvSpPr>
          <p:cNvPr id="413" name="Google Shape;413;p19"/>
          <p:cNvSpPr txBox="1"/>
          <p:nvPr>
            <p:ph idx="3" type="body"/>
          </p:nvPr>
        </p:nvSpPr>
        <p:spPr>
          <a:xfrm>
            <a:off x="6415120" y="3407619"/>
            <a:ext cx="2014538"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400"/>
              <a:buNone/>
            </a:pPr>
            <a:r>
              <a:rPr lang="en-US"/>
              <a:t>Lorem ipsum dolor sit amet, consectetur adipiscing elit.</a:t>
            </a:r>
            <a:endParaRPr/>
          </a:p>
          <a:p>
            <a:pPr indent="0" lvl="0" marL="0" rtl="0" algn="l">
              <a:spcBef>
                <a:spcPts val="480"/>
              </a:spcBef>
              <a:spcAft>
                <a:spcPts val="0"/>
              </a:spcAft>
              <a:buClr>
                <a:schemeClr val="lt1"/>
              </a:buClr>
              <a:buSzPts val="2400"/>
              <a:buNone/>
            </a:pPr>
            <a:r>
              <a:t/>
            </a:r>
            <a:endParaRPr/>
          </a:p>
        </p:txBody>
      </p:sp>
      <p:sp>
        <p:nvSpPr>
          <p:cNvPr id="414" name="Google Shape;414;p19"/>
          <p:cNvSpPr txBox="1"/>
          <p:nvPr>
            <p:ph idx="4" type="body"/>
          </p:nvPr>
        </p:nvSpPr>
        <p:spPr>
          <a:xfrm>
            <a:off x="9071082" y="3407618"/>
            <a:ext cx="2014538"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400"/>
              <a:buNone/>
            </a:pPr>
            <a:r>
              <a:rPr lang="en-US"/>
              <a:t>Lorem ipsum dolor sit amet, consectetur adipiscing elit.</a:t>
            </a:r>
            <a:endParaRPr/>
          </a:p>
          <a:p>
            <a:pPr indent="0" lvl="0" marL="0" rtl="0" algn="l">
              <a:spcBef>
                <a:spcPts val="480"/>
              </a:spcBef>
              <a:spcAft>
                <a:spcPts val="0"/>
              </a:spcAft>
              <a:buClr>
                <a:schemeClr val="lt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6000"/>
              <a:buFont typeface="Impact"/>
              <a:buNone/>
            </a:pPr>
            <a:r>
              <a:t/>
            </a:r>
            <a:endParaRPr/>
          </a:p>
        </p:txBody>
      </p:sp>
      <p:sp>
        <p:nvSpPr>
          <p:cNvPr id="309" name="Google Shape;309;p2"/>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lt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20" name="Google Shape;420;p20"/>
          <p:cNvSpPr txBox="1"/>
          <p:nvPr>
            <p:ph idx="1" type="body"/>
          </p:nvPr>
        </p:nvSpPr>
        <p:spPr>
          <a:xfrm>
            <a:off x="8265695" y="3413499"/>
            <a:ext cx="2819925"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800"/>
              <a:buNone/>
            </a:pPr>
            <a:r>
              <a:rPr lang="en-US"/>
              <a:t>Lorem ipsum dolor sit amet, consectetur adipiscing elit.</a:t>
            </a:r>
            <a:endParaRPr/>
          </a:p>
          <a:p>
            <a:pPr indent="0" lvl="0" marL="0" rtl="0" algn="l">
              <a:spcBef>
                <a:spcPts val="560"/>
              </a:spcBef>
              <a:spcAft>
                <a:spcPts val="0"/>
              </a:spcAft>
              <a:buClr>
                <a:schemeClr val="lt1"/>
              </a:buClr>
              <a:buSzPts val="2800"/>
              <a:buNone/>
            </a:pPr>
            <a:r>
              <a:t/>
            </a:r>
            <a:endParaRPr/>
          </a:p>
        </p:txBody>
      </p:sp>
      <p:sp>
        <p:nvSpPr>
          <p:cNvPr id="421" name="Google Shape;421;p20"/>
          <p:cNvSpPr txBox="1"/>
          <p:nvPr>
            <p:ph idx="2" type="body"/>
          </p:nvPr>
        </p:nvSpPr>
        <p:spPr>
          <a:xfrm>
            <a:off x="4684449" y="3413462"/>
            <a:ext cx="2819925"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800"/>
              <a:buNone/>
            </a:pPr>
            <a:r>
              <a:rPr lang="en-US"/>
              <a:t>Lorem ipsum dolor sit amet, consectetur adipiscing elit.</a:t>
            </a:r>
            <a:endParaRPr/>
          </a:p>
          <a:p>
            <a:pPr indent="0" lvl="0" marL="0" rtl="0" algn="l">
              <a:spcBef>
                <a:spcPts val="560"/>
              </a:spcBef>
              <a:spcAft>
                <a:spcPts val="0"/>
              </a:spcAft>
              <a:buClr>
                <a:schemeClr val="lt1"/>
              </a:buClr>
              <a:buSzPts val="2800"/>
              <a:buNone/>
            </a:pPr>
            <a:r>
              <a:t/>
            </a:r>
            <a:endParaRPr/>
          </a:p>
        </p:txBody>
      </p:sp>
      <p:sp>
        <p:nvSpPr>
          <p:cNvPr id="422" name="Google Shape;422;p20"/>
          <p:cNvSpPr txBox="1"/>
          <p:nvPr>
            <p:ph idx="3" type="body"/>
          </p:nvPr>
        </p:nvSpPr>
        <p:spPr>
          <a:xfrm>
            <a:off x="1144358" y="3413461"/>
            <a:ext cx="2819925"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800"/>
              <a:buNone/>
            </a:pPr>
            <a:r>
              <a:rPr lang="en-US"/>
              <a:t>Lorem ipsum dolor sit amet, consectetur adipiscing elit.</a:t>
            </a:r>
            <a:endParaRPr/>
          </a:p>
          <a:p>
            <a:pPr indent="0" lvl="0" marL="0" rtl="0" algn="l">
              <a:spcBef>
                <a:spcPts val="560"/>
              </a:spcBef>
              <a:spcAft>
                <a:spcPts val="0"/>
              </a:spcAft>
              <a:buClr>
                <a:schemeClr val="lt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28" name="Google Shape;428;p21"/>
          <p:cNvSpPr txBox="1"/>
          <p:nvPr>
            <p:ph idx="1" type="body"/>
          </p:nvPr>
        </p:nvSpPr>
        <p:spPr>
          <a:xfrm>
            <a:off x="1134865" y="3400298"/>
            <a:ext cx="4576234"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Lorem ipsum dolor sit amet, consectetur adipiscing elit.</a:t>
            </a:r>
            <a:endParaRPr/>
          </a:p>
          <a:p>
            <a:pPr indent="0" lvl="0" marL="0" rtl="0" algn="l">
              <a:spcBef>
                <a:spcPts val="640"/>
              </a:spcBef>
              <a:spcAft>
                <a:spcPts val="0"/>
              </a:spcAft>
              <a:buClr>
                <a:schemeClr val="lt1"/>
              </a:buClr>
              <a:buSzPts val="3200"/>
              <a:buNone/>
            </a:pPr>
            <a:r>
              <a:t/>
            </a:r>
            <a:endParaRPr/>
          </a:p>
        </p:txBody>
      </p:sp>
      <p:sp>
        <p:nvSpPr>
          <p:cNvPr id="429" name="Google Shape;429;p21"/>
          <p:cNvSpPr txBox="1"/>
          <p:nvPr>
            <p:ph idx="2" type="body"/>
          </p:nvPr>
        </p:nvSpPr>
        <p:spPr>
          <a:xfrm>
            <a:off x="6467032" y="3400299"/>
            <a:ext cx="4576234" cy="2481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Lorem ipsum dolor sit amet, consectetur adipiscing elit.</a:t>
            </a:r>
            <a:endParaRPr/>
          </a:p>
          <a:p>
            <a:pPr indent="0" lvl="0" marL="0" rtl="0" algn="l">
              <a:spcBef>
                <a:spcPts val="640"/>
              </a:spcBef>
              <a:spcAft>
                <a:spcPts val="0"/>
              </a:spcAft>
              <a:buClr>
                <a:schemeClr val="lt1"/>
              </a:buClr>
              <a:buSzPts val="3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35" name="Google Shape;435;p22"/>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36" name="Google Shape;436;p22"/>
          <p:cNvSpPr txBox="1"/>
          <p:nvPr>
            <p:ph idx="2"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3"/>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42" name="Google Shape;442;p23"/>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43" name="Google Shape;443;p23"/>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4"/>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49" name="Google Shape;449;p24"/>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50" name="Google Shape;450;p24"/>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5"/>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56" name="Google Shape;456;p25"/>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57" name="Google Shape;457;p25"/>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6"/>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63" name="Google Shape;463;p26"/>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64" name="Google Shape;464;p26"/>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70" name="Google Shape;470;p27"/>
          <p:cNvSpPr txBox="1"/>
          <p:nvPr>
            <p:ph idx="1" type="body"/>
          </p:nvPr>
        </p:nvSpPr>
        <p:spPr>
          <a:xfrm>
            <a:off x="912979"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471" name="Google Shape;471;p27"/>
          <p:cNvSpPr txBox="1"/>
          <p:nvPr>
            <p:ph idx="2" type="body"/>
          </p:nvPr>
        </p:nvSpPr>
        <p:spPr>
          <a:xfrm>
            <a:off x="6241448" y="2443959"/>
            <a:ext cx="5030621" cy="31631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77" name="Google Shape;477;p28"/>
          <p:cNvSpPr/>
          <p:nvPr>
            <p:ph idx="2" type="pic"/>
          </p:nvPr>
        </p:nvSpPr>
        <p:spPr>
          <a:xfrm>
            <a:off x="912978" y="2463610"/>
            <a:ext cx="5033962" cy="3557588"/>
          </a:xfrm>
          <a:prstGeom prst="rect">
            <a:avLst/>
          </a:prstGeom>
          <a:noFill/>
          <a:ln>
            <a:noFill/>
          </a:ln>
        </p:spPr>
      </p:sp>
      <p:sp>
        <p:nvSpPr>
          <p:cNvPr id="478" name="Google Shape;478;p28"/>
          <p:cNvSpPr/>
          <p:nvPr>
            <p:ph idx="3" type="pic"/>
          </p:nvPr>
        </p:nvSpPr>
        <p:spPr>
          <a:xfrm>
            <a:off x="6241885" y="2463610"/>
            <a:ext cx="5033962" cy="3557588"/>
          </a:xfrm>
          <a:prstGeom prst="rect">
            <a:avLst/>
          </a:prstGeom>
          <a:no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84" name="Google Shape;484;p29"/>
          <p:cNvSpPr/>
          <p:nvPr>
            <p:ph idx="2" type="pic"/>
          </p:nvPr>
        </p:nvSpPr>
        <p:spPr>
          <a:xfrm>
            <a:off x="912978" y="2463610"/>
            <a:ext cx="5033962" cy="3557588"/>
          </a:xfrm>
          <a:prstGeom prst="rect">
            <a:avLst/>
          </a:prstGeom>
          <a:noFill/>
          <a:ln>
            <a:noFill/>
          </a:ln>
        </p:spPr>
      </p:sp>
      <p:sp>
        <p:nvSpPr>
          <p:cNvPr id="485" name="Google Shape;485;p29"/>
          <p:cNvSpPr/>
          <p:nvPr>
            <p:ph idx="3" type="pic"/>
          </p:nvPr>
        </p:nvSpPr>
        <p:spPr>
          <a:xfrm>
            <a:off x="6241885" y="2463610"/>
            <a:ext cx="5033962" cy="3557588"/>
          </a:xfrm>
          <a:prstGeom prst="rect">
            <a:avLst/>
          </a:prstGeom>
          <a:no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6000"/>
              <a:buFont typeface="Impact"/>
              <a:buNone/>
            </a:pPr>
            <a:r>
              <a:t/>
            </a:r>
            <a:endParaRPr/>
          </a:p>
        </p:txBody>
      </p:sp>
      <p:sp>
        <p:nvSpPr>
          <p:cNvPr id="315" name="Google Shape;315;p3"/>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lt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0"/>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91" name="Google Shape;491;p30"/>
          <p:cNvSpPr/>
          <p:nvPr>
            <p:ph idx="2" type="pic"/>
          </p:nvPr>
        </p:nvSpPr>
        <p:spPr>
          <a:xfrm>
            <a:off x="912978" y="2463610"/>
            <a:ext cx="5033962" cy="3557588"/>
          </a:xfrm>
          <a:prstGeom prst="rect">
            <a:avLst/>
          </a:prstGeom>
          <a:noFill/>
          <a:ln>
            <a:noFill/>
          </a:ln>
        </p:spPr>
      </p:sp>
      <p:sp>
        <p:nvSpPr>
          <p:cNvPr id="492" name="Google Shape;492;p30"/>
          <p:cNvSpPr/>
          <p:nvPr>
            <p:ph idx="3" type="pic"/>
          </p:nvPr>
        </p:nvSpPr>
        <p:spPr>
          <a:xfrm>
            <a:off x="6241885" y="2463610"/>
            <a:ext cx="5033962" cy="3557588"/>
          </a:xfrm>
          <a:prstGeom prst="rect">
            <a:avLst/>
          </a:prstGeom>
          <a:no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1"/>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498" name="Google Shape;498;p31"/>
          <p:cNvSpPr/>
          <p:nvPr>
            <p:ph idx="2" type="pic"/>
          </p:nvPr>
        </p:nvSpPr>
        <p:spPr>
          <a:xfrm>
            <a:off x="912978" y="2463610"/>
            <a:ext cx="5033962" cy="3557588"/>
          </a:xfrm>
          <a:prstGeom prst="rect">
            <a:avLst/>
          </a:prstGeom>
          <a:noFill/>
          <a:ln>
            <a:noFill/>
          </a:ln>
        </p:spPr>
      </p:sp>
      <p:sp>
        <p:nvSpPr>
          <p:cNvPr id="499" name="Google Shape;499;p31"/>
          <p:cNvSpPr/>
          <p:nvPr>
            <p:ph idx="3" type="pic"/>
          </p:nvPr>
        </p:nvSpPr>
        <p:spPr>
          <a:xfrm>
            <a:off x="6241885" y="2463610"/>
            <a:ext cx="5033962" cy="3557588"/>
          </a:xfrm>
          <a:prstGeom prst="rect">
            <a:avLst/>
          </a:prstGeom>
          <a:no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2"/>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05" name="Google Shape;505;p32"/>
          <p:cNvSpPr/>
          <p:nvPr>
            <p:ph idx="2" type="pic"/>
          </p:nvPr>
        </p:nvSpPr>
        <p:spPr>
          <a:xfrm>
            <a:off x="912978" y="2463610"/>
            <a:ext cx="5033962" cy="3557588"/>
          </a:xfrm>
          <a:prstGeom prst="rect">
            <a:avLst/>
          </a:prstGeom>
          <a:noFill/>
          <a:ln>
            <a:noFill/>
          </a:ln>
        </p:spPr>
      </p:sp>
      <p:sp>
        <p:nvSpPr>
          <p:cNvPr id="506" name="Google Shape;506;p32"/>
          <p:cNvSpPr/>
          <p:nvPr>
            <p:ph idx="3" type="pic"/>
          </p:nvPr>
        </p:nvSpPr>
        <p:spPr>
          <a:xfrm>
            <a:off x="6241885" y="2463610"/>
            <a:ext cx="5033962" cy="3557588"/>
          </a:xfrm>
          <a:prstGeom prst="rect">
            <a:avLst/>
          </a:prstGeom>
          <a:no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3"/>
          <p:cNvSpPr txBox="1"/>
          <p:nvPr>
            <p:ph idx="1" type="body"/>
          </p:nvPr>
        </p:nvSpPr>
        <p:spPr>
          <a:xfrm>
            <a:off x="912979"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0" lvl="0" marL="0" rtl="0" algn="l">
              <a:spcBef>
                <a:spcPts val="600"/>
              </a:spcBef>
              <a:spcAft>
                <a:spcPts val="0"/>
              </a:spcAft>
              <a:buClr>
                <a:schemeClr val="lt1"/>
              </a:buClr>
              <a:buSzPts val="3000"/>
              <a:buNone/>
            </a:pPr>
            <a:r>
              <a:t/>
            </a:r>
            <a:endParaRPr/>
          </a:p>
        </p:txBody>
      </p:sp>
      <p:sp>
        <p:nvSpPr>
          <p:cNvPr id="512" name="Google Shape;512;p33"/>
          <p:cNvSpPr txBox="1"/>
          <p:nvPr>
            <p:ph idx="2"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0" lvl="0" marL="0" rtl="0" algn="l">
              <a:spcBef>
                <a:spcPts val="600"/>
              </a:spcBef>
              <a:spcAft>
                <a:spcPts val="0"/>
              </a:spcAft>
              <a:buClr>
                <a:schemeClr val="lt1"/>
              </a:buClr>
              <a:buSzPts val="3000"/>
              <a:buNone/>
            </a:pPr>
            <a:r>
              <a:t/>
            </a:r>
            <a:endParaRPr/>
          </a:p>
        </p:txBody>
      </p:sp>
      <p:sp>
        <p:nvSpPr>
          <p:cNvPr id="513" name="Google Shape;513;p33"/>
          <p:cNvSpPr txBox="1"/>
          <p:nvPr>
            <p:ph type="title"/>
          </p:nvPr>
        </p:nvSpPr>
        <p:spPr>
          <a:xfrm>
            <a:off x="912979" y="1250845"/>
            <a:ext cx="5030621"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14" name="Google Shape;514;p33"/>
          <p:cNvSpPr txBox="1"/>
          <p:nvPr>
            <p:ph idx="3"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None/>
            </a:pPr>
            <a:r>
              <a:rPr lang="en-US"/>
              <a:t>Lorem Ipsum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4"/>
          <p:cNvSpPr/>
          <p:nvPr>
            <p:ph idx="2" type="pic"/>
          </p:nvPr>
        </p:nvSpPr>
        <p:spPr>
          <a:xfrm>
            <a:off x="897903" y="1251639"/>
            <a:ext cx="4873752" cy="4875320"/>
          </a:xfrm>
          <a:prstGeom prst="rect">
            <a:avLst/>
          </a:prstGeom>
          <a:noFill/>
          <a:ln>
            <a:noFill/>
          </a:ln>
        </p:spPr>
      </p:sp>
      <p:sp>
        <p:nvSpPr>
          <p:cNvPr id="520" name="Google Shape;520;p34"/>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None/>
            </a:pPr>
            <a:r>
              <a:rPr lang="en-US"/>
              <a:t>Lorem Ipsum</a:t>
            </a:r>
            <a:endParaRPr/>
          </a:p>
        </p:txBody>
      </p:sp>
      <p:sp>
        <p:nvSpPr>
          <p:cNvPr id="521" name="Google Shape;521;p34"/>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5"/>
          <p:cNvSpPr/>
          <p:nvPr>
            <p:ph idx="2" type="pic"/>
          </p:nvPr>
        </p:nvSpPr>
        <p:spPr>
          <a:xfrm>
            <a:off x="898070" y="1752126"/>
            <a:ext cx="5030621" cy="3353747"/>
          </a:xfrm>
          <a:prstGeom prst="rect">
            <a:avLst/>
          </a:prstGeom>
          <a:noFill/>
          <a:ln>
            <a:noFill/>
          </a:ln>
        </p:spPr>
      </p:sp>
      <p:sp>
        <p:nvSpPr>
          <p:cNvPr id="527" name="Google Shape;527;p35"/>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None/>
            </a:pPr>
            <a:r>
              <a:rPr lang="en-US"/>
              <a:t>Lorem Ipsum</a:t>
            </a:r>
            <a:endParaRPr/>
          </a:p>
        </p:txBody>
      </p:sp>
      <p:sp>
        <p:nvSpPr>
          <p:cNvPr id="528" name="Google Shape;528;p35"/>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6"/>
          <p:cNvSpPr/>
          <p:nvPr>
            <p:ph idx="2" type="pic"/>
          </p:nvPr>
        </p:nvSpPr>
        <p:spPr>
          <a:xfrm>
            <a:off x="1238408" y="1301752"/>
            <a:ext cx="3913632" cy="4825206"/>
          </a:xfrm>
          <a:prstGeom prst="rect">
            <a:avLst/>
          </a:prstGeom>
          <a:noFill/>
          <a:ln>
            <a:noFill/>
          </a:ln>
        </p:spPr>
      </p:sp>
      <p:sp>
        <p:nvSpPr>
          <p:cNvPr id="534" name="Google Shape;534;p36"/>
          <p:cNvSpPr txBox="1"/>
          <p:nvPr>
            <p:ph idx="1" type="body"/>
          </p:nvPr>
        </p:nvSpPr>
        <p:spPr>
          <a:xfrm>
            <a:off x="6242049" y="1250845"/>
            <a:ext cx="5048705" cy="11931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None/>
            </a:pPr>
            <a:r>
              <a:rPr lang="en-US"/>
              <a:t>Lorem Ipsum</a:t>
            </a:r>
            <a:endParaRPr/>
          </a:p>
        </p:txBody>
      </p:sp>
      <p:sp>
        <p:nvSpPr>
          <p:cNvPr id="535" name="Google Shape;535;p36"/>
          <p:cNvSpPr txBox="1"/>
          <p:nvPr>
            <p:ph idx="3" type="body"/>
          </p:nvPr>
        </p:nvSpPr>
        <p:spPr>
          <a:xfrm>
            <a:off x="6241448" y="2443959"/>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7"/>
          <p:cNvSpPr txBox="1"/>
          <p:nvPr>
            <p:ph idx="4294967295" type="body"/>
          </p:nvPr>
        </p:nvSpPr>
        <p:spPr>
          <a:xfrm>
            <a:off x="912813" y="2445545"/>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41" name="Google Shape;541;p37"/>
          <p:cNvSpPr txBox="1"/>
          <p:nvPr>
            <p:ph type="title"/>
          </p:nvPr>
        </p:nvSpPr>
        <p:spPr>
          <a:xfrm>
            <a:off x="897903" y="1302545"/>
            <a:ext cx="5045531"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42" name="Google Shape;542;p37"/>
          <p:cNvSpPr/>
          <p:nvPr>
            <p:ph idx="2" type="pic"/>
          </p:nvPr>
        </p:nvSpPr>
        <p:spPr>
          <a:xfrm>
            <a:off x="6259967" y="1302545"/>
            <a:ext cx="4828032" cy="4824413"/>
          </a:xfrm>
          <a:prstGeom prst="rect">
            <a:avLst/>
          </a:prstGeom>
          <a:no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8"/>
          <p:cNvSpPr txBox="1"/>
          <p:nvPr>
            <p:ph idx="4294967295" type="body"/>
          </p:nvPr>
        </p:nvSpPr>
        <p:spPr>
          <a:xfrm>
            <a:off x="912813" y="2445545"/>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48" name="Google Shape;548;p38"/>
          <p:cNvSpPr txBox="1"/>
          <p:nvPr>
            <p:ph type="title"/>
          </p:nvPr>
        </p:nvSpPr>
        <p:spPr>
          <a:xfrm>
            <a:off x="897903" y="1302545"/>
            <a:ext cx="5045531"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49" name="Google Shape;549;p38"/>
          <p:cNvSpPr/>
          <p:nvPr>
            <p:ph idx="2" type="pic"/>
          </p:nvPr>
        </p:nvSpPr>
        <p:spPr>
          <a:xfrm>
            <a:off x="6260134" y="1752126"/>
            <a:ext cx="5030621" cy="3353747"/>
          </a:xfrm>
          <a:prstGeom prst="rect">
            <a:avLst/>
          </a:prstGeom>
          <a:no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9"/>
          <p:cNvSpPr txBox="1"/>
          <p:nvPr>
            <p:ph idx="4294967295" type="body"/>
          </p:nvPr>
        </p:nvSpPr>
        <p:spPr>
          <a:xfrm>
            <a:off x="912813" y="2445545"/>
            <a:ext cx="5030621"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55" name="Google Shape;555;p39"/>
          <p:cNvSpPr txBox="1"/>
          <p:nvPr>
            <p:ph type="title"/>
          </p:nvPr>
        </p:nvSpPr>
        <p:spPr>
          <a:xfrm>
            <a:off x="897903" y="1302545"/>
            <a:ext cx="5045531"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56" name="Google Shape;556;p39"/>
          <p:cNvSpPr/>
          <p:nvPr>
            <p:ph idx="2" type="pic"/>
          </p:nvPr>
        </p:nvSpPr>
        <p:spPr>
          <a:xfrm>
            <a:off x="7089425" y="1302545"/>
            <a:ext cx="3913632" cy="4825206"/>
          </a:xfrm>
          <a:prstGeom prst="rect">
            <a:avLst/>
          </a:prstGeom>
          <a:no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
          <p:cNvSpPr txBox="1"/>
          <p:nvPr>
            <p:ph type="ctrTitle"/>
          </p:nvPr>
        </p:nvSpPr>
        <p:spPr>
          <a:xfrm>
            <a:off x="786201" y="2345723"/>
            <a:ext cx="10360501" cy="108327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6000"/>
              <a:buFont typeface="Impact"/>
              <a:buNone/>
            </a:pPr>
            <a:r>
              <a:t/>
            </a:r>
            <a:endParaRPr/>
          </a:p>
        </p:txBody>
      </p:sp>
      <p:sp>
        <p:nvSpPr>
          <p:cNvPr id="321" name="Google Shape;321;p4"/>
          <p:cNvSpPr txBox="1"/>
          <p:nvPr>
            <p:ph idx="1" type="subTitle"/>
          </p:nvPr>
        </p:nvSpPr>
        <p:spPr>
          <a:xfrm>
            <a:off x="786201" y="3454890"/>
            <a:ext cx="8532178" cy="132782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lt1"/>
              </a:buClr>
              <a:buSzPts val="2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0"/>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62" name="Google Shape;562;p40"/>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1"/>
          <p:cNvSpPr txBox="1"/>
          <p:nvPr>
            <p:ph idx="1" type="body"/>
          </p:nvPr>
        </p:nvSpPr>
        <p:spPr>
          <a:xfrm>
            <a:off x="4296675"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68" name="Google Shape;568;p41"/>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2"/>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74" name="Google Shape;574;p42"/>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3"/>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80" name="Google Shape;580;p43"/>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4"/>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p:txBody>
      </p:sp>
      <p:sp>
        <p:nvSpPr>
          <p:cNvPr id="586" name="Google Shape;586;p44"/>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5"/>
          <p:cNvSpPr txBox="1"/>
          <p:nvPr>
            <p:ph idx="1" type="body"/>
          </p:nvPr>
        </p:nvSpPr>
        <p:spPr>
          <a:xfrm>
            <a:off x="4290646" y="2444752"/>
            <a:ext cx="7000109" cy="368220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000"/>
              <a:buChar char="•"/>
            </a:pPr>
            <a:r>
              <a:rPr lang="en-US"/>
              <a:t>Lorem ipsum dolor sit amet, consectetur.</a:t>
            </a:r>
            <a:endParaRPr/>
          </a:p>
          <a:p>
            <a:pPr indent="-342900" lvl="0" marL="342900" rtl="0" algn="l">
              <a:spcBef>
                <a:spcPts val="600"/>
              </a:spcBef>
              <a:spcAft>
                <a:spcPts val="0"/>
              </a:spcAft>
              <a:buClr>
                <a:schemeClr val="lt1"/>
              </a:buClr>
              <a:buSzPts val="3000"/>
              <a:buChar char="•"/>
            </a:pPr>
            <a:r>
              <a:rPr lang="en-US"/>
              <a:t>Lorem ipsum dolor sit amet, consectetur.</a:t>
            </a:r>
            <a:endParaRPr/>
          </a:p>
          <a:p>
            <a:pPr indent="-152400" lvl="0" marL="342900" rtl="0" algn="l">
              <a:spcBef>
                <a:spcPts val="600"/>
              </a:spcBef>
              <a:spcAft>
                <a:spcPts val="0"/>
              </a:spcAft>
              <a:buClr>
                <a:schemeClr val="lt1"/>
              </a:buClr>
              <a:buSzPts val="3000"/>
              <a:buNone/>
            </a:pPr>
            <a:r>
              <a:t/>
            </a:r>
            <a:endParaRPr/>
          </a:p>
        </p:txBody>
      </p:sp>
      <p:sp>
        <p:nvSpPr>
          <p:cNvPr id="592" name="Google Shape;592;p45"/>
          <p:cNvSpPr txBox="1"/>
          <p:nvPr>
            <p:ph type="title"/>
          </p:nvPr>
        </p:nvSpPr>
        <p:spPr>
          <a:xfrm>
            <a:off x="4290646" y="1301752"/>
            <a:ext cx="7000109"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593" name="Google Shape;593;p45"/>
          <p:cNvSpPr/>
          <p:nvPr>
            <p:ph idx="2" type="pic"/>
          </p:nvPr>
        </p:nvSpPr>
        <p:spPr>
          <a:xfrm>
            <a:off x="1" y="0"/>
            <a:ext cx="3716338" cy="6858000"/>
          </a:xfrm>
          <a:prstGeom prst="rect">
            <a:avLst/>
          </a:prstGeom>
          <a:noFill/>
          <a:ln>
            <a:noFill/>
          </a:ln>
        </p:spPr>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6"/>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7"/>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8"/>
          <p:cNvSpPr txBox="1"/>
          <p:nvPr>
            <p:ph type="title"/>
          </p:nvPr>
        </p:nvSpPr>
        <p:spPr>
          <a:xfrm>
            <a:off x="927889" y="2832443"/>
            <a:ext cx="10362867" cy="11931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C4400"/>
              </a:buClr>
              <a:buSzPts val="4400"/>
              <a:buFont typeface="Verdana"/>
              <a:buNone/>
            </a:pPr>
            <a:r>
              <a:rPr lang="en-US"/>
              <a:t>Lorem Ipsum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49"/>
          <p:cNvSpPr txBox="1"/>
          <p:nvPr>
            <p:ph idx="1" type="body"/>
          </p:nvPr>
        </p:nvSpPr>
        <p:spPr>
          <a:xfrm>
            <a:off x="2620743" y="1693485"/>
            <a:ext cx="6947338" cy="347103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None/>
            </a:pPr>
            <a:r>
              <a:rPr lang="en-US"/>
              <a:t>Lorem Ipsum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27" name="Google Shape;327;p5"/>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0"/>
          <p:cNvSpPr txBox="1"/>
          <p:nvPr>
            <p:ph type="title"/>
          </p:nvPr>
        </p:nvSpPr>
        <p:spPr>
          <a:xfrm>
            <a:off x="5328790" y="1971842"/>
            <a:ext cx="5391038"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t/>
            </a:r>
            <a:endParaRPr/>
          </a:p>
        </p:txBody>
      </p:sp>
      <p:sp>
        <p:nvSpPr>
          <p:cNvPr id="619" name="Google Shape;619;p50"/>
          <p:cNvSpPr txBox="1"/>
          <p:nvPr>
            <p:ph idx="1" type="body"/>
          </p:nvPr>
        </p:nvSpPr>
        <p:spPr>
          <a:xfrm>
            <a:off x="5328790" y="3164956"/>
            <a:ext cx="5391037" cy="2026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800"/>
              <a:buNone/>
            </a:pPr>
            <a:r>
              <a:rPr lang="en-US"/>
              <a:t>Job Title:</a:t>
            </a:r>
            <a:endParaRPr/>
          </a:p>
          <a:p>
            <a:pPr indent="0" lvl="0" marL="0" rtl="0" algn="l">
              <a:spcBef>
                <a:spcPts val="360"/>
              </a:spcBef>
              <a:spcAft>
                <a:spcPts val="0"/>
              </a:spcAft>
              <a:buClr>
                <a:schemeClr val="lt1"/>
              </a:buClr>
              <a:buSzPts val="1800"/>
              <a:buNone/>
            </a:pPr>
            <a:r>
              <a:rPr lang="en-US"/>
              <a:t>Education and Background:</a:t>
            </a:r>
            <a:endParaRPr/>
          </a:p>
          <a:p>
            <a:pPr indent="0" lvl="0" marL="0" rtl="0" algn="l">
              <a:spcBef>
                <a:spcPts val="360"/>
              </a:spcBef>
              <a:spcAft>
                <a:spcPts val="0"/>
              </a:spcAft>
              <a:buClr>
                <a:schemeClr val="lt1"/>
              </a:buClr>
              <a:buSzPts val="1800"/>
              <a:buNone/>
            </a:pPr>
            <a:r>
              <a:t/>
            </a:r>
            <a:endParaRPr/>
          </a:p>
        </p:txBody>
      </p:sp>
      <p:sp>
        <p:nvSpPr>
          <p:cNvPr id="620" name="Google Shape;620;p50"/>
          <p:cNvSpPr/>
          <p:nvPr>
            <p:ph idx="2" type="pic"/>
          </p:nvPr>
        </p:nvSpPr>
        <p:spPr>
          <a:xfrm>
            <a:off x="1107851" y="1741834"/>
            <a:ext cx="4005494" cy="4002587"/>
          </a:xfrm>
          <a:prstGeom prst="ellipse">
            <a:avLst/>
          </a:prstGeom>
          <a:noFill/>
          <a:ln>
            <a:noFill/>
          </a:ln>
        </p:spPr>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33" name="Google Shape;333;p6"/>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7"/>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39" name="Google Shape;339;p7"/>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8"/>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45" name="Google Shape;345;p8"/>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9"/>
          <p:cNvSpPr txBox="1"/>
          <p:nvPr>
            <p:ph type="title"/>
          </p:nvPr>
        </p:nvSpPr>
        <p:spPr>
          <a:xfrm>
            <a:off x="912979" y="1250845"/>
            <a:ext cx="10362867" cy="119311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C4400"/>
              </a:buClr>
              <a:buSzPts val="4400"/>
              <a:buFont typeface="Verdana"/>
              <a:buNone/>
            </a:pPr>
            <a:r>
              <a:rPr lang="en-US"/>
              <a:t>Lorem Ipsum</a:t>
            </a:r>
            <a:endParaRPr/>
          </a:p>
        </p:txBody>
      </p:sp>
      <p:sp>
        <p:nvSpPr>
          <p:cNvPr id="351" name="Google Shape;351;p9"/>
          <p:cNvSpPr txBox="1"/>
          <p:nvPr>
            <p:ph idx="1" type="body"/>
          </p:nvPr>
        </p:nvSpPr>
        <p:spPr>
          <a:xfrm>
            <a:off x="912979" y="2443959"/>
            <a:ext cx="10362867" cy="36822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000"/>
              <a:buNone/>
            </a:pPr>
            <a:r>
              <a:rPr lang="en-US"/>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spcBef>
                <a:spcPts val="600"/>
              </a:spcBef>
              <a:spcAft>
                <a:spcPts val="0"/>
              </a:spcAft>
              <a:buClr>
                <a:schemeClr val="lt1"/>
              </a:buClr>
              <a:buSzPts val="3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E Presentation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2017-05-17T21:58:52Z</dcterms:created>
  <dc:creator>Jack Forkey</dc:creator>
</cp:coreProperties>
</file>