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6858000" cx="121888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72">
          <p15:clr>
            <a:srgbClr val="A4A3A4"/>
          </p15:clr>
        </p15:guide>
        <p15:guide id="2" orient="horz" pos="347">
          <p15:clr>
            <a:srgbClr val="A4A3A4"/>
          </p15:clr>
        </p15:guide>
        <p15:guide id="3" orient="horz" pos="1872">
          <p15:clr>
            <a:srgbClr val="A4A3A4"/>
          </p15:clr>
        </p15:guide>
        <p15:guide id="4" pos="7112">
          <p15:clr>
            <a:srgbClr val="A4A3A4"/>
          </p15:clr>
        </p15:guide>
        <p15:guide id="5" pos="3839">
          <p15:clr>
            <a:srgbClr val="A4A3A4"/>
          </p15:clr>
        </p15:guide>
      </p15:sldGuideLst>
    </p:ext>
    <p:ext uri="GoogleSlidesCustomDataVersion2">
      <go:slidesCustomData xmlns:go="http://customooxmlschemas.google.com/" r:id="rId9" roundtripDataSignature="AMtx7mgTg8V3MnvrwokqqalQYBmS/ijZ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72" orient="horz"/>
        <p:guide pos="347" orient="horz"/>
        <p:guide pos="1872" orient="horz"/>
        <p:guide pos="7112"/>
        <p:guide pos="383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" name="Google Shape;36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bb7216d121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Google Shape;43;g2bb7216d121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g2bb7216d121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/>
          <p:nvPr/>
        </p:nvSpPr>
        <p:spPr>
          <a:xfrm>
            <a:off x="-9620" y="-9622"/>
            <a:ext cx="12211242" cy="6877243"/>
          </a:xfrm>
          <a:prstGeom prst="rect">
            <a:avLst/>
          </a:prstGeom>
          <a:solidFill>
            <a:srgbClr val="DC440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6"/>
          <p:cNvSpPr txBox="1"/>
          <p:nvPr>
            <p:ph type="ctrTitle"/>
          </p:nvPr>
        </p:nvSpPr>
        <p:spPr>
          <a:xfrm>
            <a:off x="914161" y="3428999"/>
            <a:ext cx="10360501" cy="10832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Verdana"/>
              <a:buNone/>
              <a:defRPr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descr="OSU_vertical_2C_W_over_B.eps" id="18" name="Google Shape;18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117761" y="467917"/>
            <a:ext cx="1953304" cy="2057399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6"/>
          <p:cNvSpPr txBox="1"/>
          <p:nvPr/>
        </p:nvSpPr>
        <p:spPr>
          <a:xfrm>
            <a:off x="786201" y="6075181"/>
            <a:ext cx="10622361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COLLEGE OF ENGINEERING</a:t>
            </a:r>
            <a:endParaRPr/>
          </a:p>
        </p:txBody>
      </p:sp>
      <p:cxnSp>
        <p:nvCxnSpPr>
          <p:cNvPr id="20" name="Google Shape;20;p6"/>
          <p:cNvCxnSpPr/>
          <p:nvPr/>
        </p:nvCxnSpPr>
        <p:spPr>
          <a:xfrm>
            <a:off x="786201" y="6027385"/>
            <a:ext cx="36469566" cy="0"/>
          </a:xfrm>
          <a:prstGeom prst="straightConnector1">
            <a:avLst/>
          </a:prstGeom>
          <a:noFill/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7"/>
          <p:cNvSpPr txBox="1"/>
          <p:nvPr>
            <p:ph type="title"/>
          </p:nvPr>
        </p:nvSpPr>
        <p:spPr>
          <a:xfrm>
            <a:off x="912979" y="1250845"/>
            <a:ext cx="10362867" cy="11931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Verdana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" type="body"/>
          </p:nvPr>
        </p:nvSpPr>
        <p:spPr>
          <a:xfrm>
            <a:off x="912979" y="2443959"/>
            <a:ext cx="10362867" cy="36822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0" type="dt"/>
          </p:nvPr>
        </p:nvSpPr>
        <p:spPr>
          <a:xfrm>
            <a:off x="912979" y="6356351"/>
            <a:ext cx="254052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7"/>
          <p:cNvSpPr txBox="1"/>
          <p:nvPr>
            <p:ph idx="11" type="ftr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2" type="sldNum"/>
          </p:nvPr>
        </p:nvSpPr>
        <p:spPr>
          <a:xfrm>
            <a:off x="8735326" y="6356351"/>
            <a:ext cx="255543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title"/>
          </p:nvPr>
        </p:nvSpPr>
        <p:spPr>
          <a:xfrm>
            <a:off x="609441" y="274638"/>
            <a:ext cx="10969943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None/>
              <a:defRPr b="1" i="0" sz="4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5"/>
          <p:cNvSpPr txBox="1"/>
          <p:nvPr>
            <p:ph idx="1" type="body"/>
          </p:nvPr>
        </p:nvSpPr>
        <p:spPr>
          <a:xfrm>
            <a:off x="609441" y="1600201"/>
            <a:ext cx="10969943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5"/>
          <p:cNvSpPr txBox="1"/>
          <p:nvPr>
            <p:ph idx="10" type="dt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5"/>
          <p:cNvSpPr txBox="1"/>
          <p:nvPr>
            <p:ph idx="11" type="ftr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5"/>
          <p:cNvSpPr txBox="1"/>
          <p:nvPr>
            <p:ph idx="12" type="sldNum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"/>
          <p:cNvSpPr txBox="1"/>
          <p:nvPr>
            <p:ph type="ctrTitle"/>
          </p:nvPr>
        </p:nvSpPr>
        <p:spPr>
          <a:xfrm>
            <a:off x="914161" y="3428999"/>
            <a:ext cx="10360501" cy="10832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Verdana"/>
              <a:buNone/>
            </a:pPr>
            <a:r>
              <a:rPr lang="en-US"/>
              <a:t>TITLE</a:t>
            </a:r>
            <a:endParaRPr/>
          </a:p>
        </p:txBody>
      </p:sp>
      <p:sp>
        <p:nvSpPr>
          <p:cNvPr id="33" name="Google Shape;33;p1"/>
          <p:cNvSpPr txBox="1"/>
          <p:nvPr>
            <p:ph idx="4294967295" type="subTitle"/>
          </p:nvPr>
        </p:nvSpPr>
        <p:spPr>
          <a:xfrm>
            <a:off x="1828249" y="4341851"/>
            <a:ext cx="8532300" cy="13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NAME</a:t>
            </a:r>
            <a:endParaRPr b="0" i="0" sz="32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"/>
          <p:cNvSpPr txBox="1"/>
          <p:nvPr>
            <p:ph type="title"/>
          </p:nvPr>
        </p:nvSpPr>
        <p:spPr>
          <a:xfrm>
            <a:off x="912979" y="1250845"/>
            <a:ext cx="10362867" cy="11931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Verdana"/>
              <a:buNone/>
            </a:pPr>
            <a:r>
              <a:rPr lang="en-US">
                <a:solidFill>
                  <a:srgbClr val="DC4405"/>
                </a:solidFill>
              </a:rPr>
              <a:t>TITLE</a:t>
            </a:r>
            <a:endParaRPr>
              <a:solidFill>
                <a:srgbClr val="DC4405"/>
              </a:solidFill>
            </a:endParaRPr>
          </a:p>
        </p:txBody>
      </p:sp>
      <p:sp>
        <p:nvSpPr>
          <p:cNvPr id="40" name="Google Shape;40;p2"/>
          <p:cNvSpPr txBox="1"/>
          <p:nvPr>
            <p:ph idx="1" type="body"/>
          </p:nvPr>
        </p:nvSpPr>
        <p:spPr>
          <a:xfrm>
            <a:off x="912979" y="2443959"/>
            <a:ext cx="10362867" cy="36822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>
                <a:solidFill>
                  <a:schemeClr val="lt1"/>
                </a:solidFill>
              </a:rPr>
              <a:t>BODY TEXT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2bb7216d121_0_0"/>
          <p:cNvSpPr txBox="1"/>
          <p:nvPr>
            <p:ph type="title"/>
          </p:nvPr>
        </p:nvSpPr>
        <p:spPr>
          <a:xfrm>
            <a:off x="912979" y="1250845"/>
            <a:ext cx="10362900" cy="1193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DC4405"/>
                </a:solidFill>
              </a:rPr>
              <a:t>Thank you!</a:t>
            </a:r>
            <a:endParaRPr>
              <a:solidFill>
                <a:srgbClr val="DC4405"/>
              </a:solidFill>
            </a:endParaRPr>
          </a:p>
        </p:txBody>
      </p:sp>
      <p:sp>
        <p:nvSpPr>
          <p:cNvPr id="47" name="Google Shape;47;g2bb7216d121_0_0"/>
          <p:cNvSpPr txBox="1"/>
          <p:nvPr>
            <p:ph idx="1" type="body"/>
          </p:nvPr>
        </p:nvSpPr>
        <p:spPr>
          <a:xfrm>
            <a:off x="912979" y="2443959"/>
            <a:ext cx="10362900" cy="3682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</a:rPr>
              <a:t>Name 1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</a:rPr>
              <a:t>Name 2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</a:rPr>
              <a:t>Name 3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2017-05-17T21:58:52Z</dcterms:created>
  <dc:creator>Jack Forkey</dc:creator>
</cp:coreProperties>
</file>