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7"/>
  </p:notesMasterIdLst>
  <p:sldIdLst>
    <p:sldId id="256" r:id="rId3"/>
    <p:sldId id="260" r:id="rId4"/>
    <p:sldId id="261" r:id="rId5"/>
    <p:sldId id="257" r:id="rId6"/>
  </p:sldIdLst>
  <p:sldSz cx="12188825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72">
          <p15:clr>
            <a:srgbClr val="A4A3A4"/>
          </p15:clr>
        </p15:guide>
        <p15:guide id="2" orient="horz" pos="347">
          <p15:clr>
            <a:srgbClr val="A4A3A4"/>
          </p15:clr>
        </p15:guide>
        <p15:guide id="3" orient="horz" pos="1872">
          <p15:clr>
            <a:srgbClr val="A4A3A4"/>
          </p15:clr>
        </p15:guide>
        <p15:guide id="4" pos="7112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O75Sr4S6HrMLFN2baXXPwSWfW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0" y="1050"/>
      </p:cViewPr>
      <p:guideLst>
        <p:guide orient="horz" pos="3972"/>
        <p:guide orient="horz" pos="347"/>
        <p:guide orient="horz" pos="1872"/>
        <p:guide pos="7112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customschemas.google.com/relationships/presentationmetadata" Target="metadata"/><Relationship Id="rId4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/>
          <p:nvPr/>
        </p:nvSpPr>
        <p:spPr>
          <a:xfrm>
            <a:off x="-9620" y="-9622"/>
            <a:ext cx="12211242" cy="6877243"/>
          </a:xfrm>
          <a:prstGeom prst="rect">
            <a:avLst/>
          </a:prstGeom>
          <a:solidFill>
            <a:srgbClr val="DC440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6"/>
          <p:cNvSpPr txBox="1">
            <a:spLocks noGrp="1"/>
          </p:cNvSpPr>
          <p:nvPr>
            <p:ph type="ctrTitle"/>
          </p:nvPr>
        </p:nvSpPr>
        <p:spPr>
          <a:xfrm>
            <a:off x="914162" y="2977163"/>
            <a:ext cx="10360501" cy="1083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ubTitle" idx="1"/>
          </p:nvPr>
        </p:nvSpPr>
        <p:spPr>
          <a:xfrm>
            <a:off x="1828324" y="4079676"/>
            <a:ext cx="8532178" cy="132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3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15" name="Google Shape;15;p6" descr="OSU_vertical_2C_W_over_B.eps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17761" y="467917"/>
            <a:ext cx="1953304" cy="2057399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6"/>
          <p:cNvSpPr txBox="1"/>
          <p:nvPr/>
        </p:nvSpPr>
        <p:spPr>
          <a:xfrm>
            <a:off x="786201" y="6075181"/>
            <a:ext cx="1062236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COLLEGE OF ENGINEERING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" name="Google Shape;17;p6"/>
          <p:cNvCxnSpPr/>
          <p:nvPr/>
        </p:nvCxnSpPr>
        <p:spPr>
          <a:xfrm>
            <a:off x="786201" y="6027385"/>
            <a:ext cx="36469566" cy="0"/>
          </a:xfrm>
          <a:prstGeom prst="straightConnector1">
            <a:avLst/>
          </a:prstGeom>
          <a:noFill/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2979" y="1250845"/>
            <a:ext cx="10362867" cy="119311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DC4400"/>
                </a:solidFill>
                <a:latin typeface="Impact"/>
                <a:cs typeface="Impac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2979" y="2443959"/>
            <a:ext cx="10362867" cy="3682206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Verdana"/>
                <a:cs typeface="Verdana"/>
              </a:defRPr>
            </a:lvl1pPr>
            <a:lvl2pPr algn="l">
              <a:defRPr>
                <a:latin typeface="Verdana"/>
                <a:cs typeface="Verdana"/>
              </a:defRPr>
            </a:lvl2pPr>
            <a:lvl3pPr algn="l">
              <a:defRPr>
                <a:latin typeface="Verdana"/>
                <a:cs typeface="Verdana"/>
              </a:defRPr>
            </a:lvl3pPr>
            <a:lvl4pPr algn="l">
              <a:defRPr>
                <a:latin typeface="Verdana"/>
                <a:cs typeface="Verdana"/>
              </a:defRPr>
            </a:lvl4pPr>
            <a:lvl5pPr algn="l">
              <a:defRPr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12979" y="6356351"/>
            <a:ext cx="254052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/>
                <a:cs typeface="Verdana"/>
              </a:defRPr>
            </a:lvl1pPr>
          </a:lstStyle>
          <a:p>
            <a:fld id="{9BD0DD54-9116-BF41-84A5-68A4D7F67848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5326" y="6356351"/>
            <a:ext cx="255543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/>
                <a:cs typeface="Verdana"/>
              </a:defRPr>
            </a:lvl1pPr>
          </a:lstStyle>
          <a:p>
            <a:fld id="{A9F06186-681F-7246-9274-0E5FA005C98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OSU_COE_horizontal_2C_O_over_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643" y="324700"/>
            <a:ext cx="2805112" cy="802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67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dt" idx="10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ftr" idx="11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" descr="OSU_COE_horizontal_2C_O_over_B.eps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85643" y="324700"/>
            <a:ext cx="2805112" cy="802297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927889" y="2832443"/>
            <a:ext cx="10362867" cy="119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4400"/>
              </a:buClr>
              <a:buSzPts val="4400"/>
              <a:buFont typeface="Verdana"/>
              <a:buNone/>
              <a:defRPr>
                <a:solidFill>
                  <a:srgbClr val="DC44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912979" y="6356351"/>
            <a:ext cx="25405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8735326" y="6356351"/>
            <a:ext cx="255543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0" descr="OSU_COE_horizontal_2C_O_over_B.eps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85643" y="324700"/>
            <a:ext cx="2805112" cy="802297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0"/>
          <p:cNvSpPr txBox="1">
            <a:spLocks noGrp="1"/>
          </p:cNvSpPr>
          <p:nvPr>
            <p:ph type="dt" idx="10"/>
          </p:nvPr>
        </p:nvSpPr>
        <p:spPr>
          <a:xfrm>
            <a:off x="912979" y="6356351"/>
            <a:ext cx="25405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ftr" idx="11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735326" y="6356351"/>
            <a:ext cx="255543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 userDrawn="1"/>
        </p:nvSpPr>
        <p:spPr>
          <a:xfrm>
            <a:off x="-6940" y="-20820"/>
            <a:ext cx="12211242" cy="1143161"/>
          </a:xfrm>
          <a:prstGeom prst="rect">
            <a:avLst/>
          </a:prstGeom>
          <a:solidFill>
            <a:srgbClr val="DC44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itle 1"/>
          <p:cNvSpPr>
            <a:spLocks noGrp="1"/>
          </p:cNvSpPr>
          <p:nvPr>
            <p:ph type="ctrTitle" hasCustomPrompt="1"/>
          </p:nvPr>
        </p:nvSpPr>
        <p:spPr>
          <a:xfrm>
            <a:off x="914162" y="2732722"/>
            <a:ext cx="10360501" cy="10832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>
                <a:solidFill>
                  <a:srgbClr val="DC4400"/>
                </a:solidFill>
                <a:latin typeface="Impact"/>
                <a:cs typeface="Impac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324" y="3835235"/>
            <a:ext cx="8532178" cy="13278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2800" baseline="0">
                <a:solidFill>
                  <a:schemeClr val="tx1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Presenter(s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pic>
        <p:nvPicPr>
          <p:cNvPr id="41" name="Picture 40" descr="OSU_horizontal_2C_W_over_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161" y="155700"/>
            <a:ext cx="2515086" cy="802078"/>
          </a:xfrm>
          <a:prstGeom prst="rect">
            <a:avLst/>
          </a:prstGeom>
        </p:spPr>
      </p:pic>
      <p:pic>
        <p:nvPicPr>
          <p:cNvPr id="8" name="Picture 7" descr="COE_Verdana_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5787" y="543128"/>
            <a:ext cx="26543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73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bb07bf4a38_0_51"/>
          <p:cNvSpPr/>
          <p:nvPr/>
        </p:nvSpPr>
        <p:spPr>
          <a:xfrm>
            <a:off x="-9620" y="-9622"/>
            <a:ext cx="12211200" cy="6877200"/>
          </a:xfrm>
          <a:prstGeom prst="rect">
            <a:avLst/>
          </a:prstGeom>
          <a:solidFill>
            <a:srgbClr val="DC440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g2bb07bf4a38_0_51"/>
          <p:cNvSpPr txBox="1">
            <a:spLocks noGrp="1"/>
          </p:cNvSpPr>
          <p:nvPr>
            <p:ph type="ctrTitle"/>
          </p:nvPr>
        </p:nvSpPr>
        <p:spPr>
          <a:xfrm>
            <a:off x="914162" y="2977163"/>
            <a:ext cx="10360500" cy="108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g2bb07bf4a38_0_51"/>
          <p:cNvSpPr txBox="1">
            <a:spLocks noGrp="1"/>
          </p:cNvSpPr>
          <p:nvPr>
            <p:ph type="subTitle" idx="1"/>
          </p:nvPr>
        </p:nvSpPr>
        <p:spPr>
          <a:xfrm>
            <a:off x="1828324" y="4079676"/>
            <a:ext cx="8532300" cy="13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3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7" name="Google Shape;57;g2bb07bf4a38_0_51" descr="OSU_vertical_2C_W_over_B.eps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17761" y="467917"/>
            <a:ext cx="1953303" cy="2057399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g2bb07bf4a38_0_51"/>
          <p:cNvSpPr txBox="1"/>
          <p:nvPr/>
        </p:nvSpPr>
        <p:spPr>
          <a:xfrm>
            <a:off x="786201" y="6075181"/>
            <a:ext cx="10622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COLLEGE OF ENGINEERING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9" name="Google Shape;59;g2bb07bf4a38_0_51"/>
          <p:cNvCxnSpPr/>
          <p:nvPr/>
        </p:nvCxnSpPr>
        <p:spPr>
          <a:xfrm>
            <a:off x="786201" y="6027385"/>
            <a:ext cx="36469500" cy="0"/>
          </a:xfrm>
          <a:prstGeom prst="straightConnector1">
            <a:avLst/>
          </a:prstGeom>
          <a:noFill/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bb07bf4a38_0_64"/>
          <p:cNvSpPr txBox="1">
            <a:spLocks noGrp="1"/>
          </p:cNvSpPr>
          <p:nvPr>
            <p:ph type="title"/>
          </p:nvPr>
        </p:nvSpPr>
        <p:spPr>
          <a:xfrm>
            <a:off x="609441" y="274638"/>
            <a:ext cx="10969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g2bb07bf4a38_0_64"/>
          <p:cNvSpPr txBox="1">
            <a:spLocks noGrp="1"/>
          </p:cNvSpPr>
          <p:nvPr>
            <p:ph type="dt" idx="10"/>
          </p:nvPr>
        </p:nvSpPr>
        <p:spPr>
          <a:xfrm>
            <a:off x="609441" y="6356351"/>
            <a:ext cx="284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g2bb07bf4a38_0_64"/>
          <p:cNvSpPr txBox="1">
            <a:spLocks noGrp="1"/>
          </p:cNvSpPr>
          <p:nvPr>
            <p:ph type="ftr" idx="11"/>
          </p:nvPr>
        </p:nvSpPr>
        <p:spPr>
          <a:xfrm>
            <a:off x="4164515" y="6356351"/>
            <a:ext cx="3859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g2bb07bf4a38_0_64"/>
          <p:cNvSpPr txBox="1">
            <a:spLocks noGrp="1"/>
          </p:cNvSpPr>
          <p:nvPr>
            <p:ph type="sldNum" idx="12"/>
          </p:nvPr>
        </p:nvSpPr>
        <p:spPr>
          <a:xfrm>
            <a:off x="8735325" y="6356351"/>
            <a:ext cx="284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bb07bf4a38_0_69"/>
          <p:cNvSpPr txBox="1">
            <a:spLocks noGrp="1"/>
          </p:cNvSpPr>
          <p:nvPr>
            <p:ph type="title"/>
          </p:nvPr>
        </p:nvSpPr>
        <p:spPr>
          <a:xfrm>
            <a:off x="927889" y="2832443"/>
            <a:ext cx="10362900" cy="11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4400"/>
              </a:buClr>
              <a:buSzPts val="4400"/>
              <a:buFont typeface="Verdana"/>
              <a:buNone/>
              <a:defRPr>
                <a:solidFill>
                  <a:srgbClr val="DC44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g2bb07bf4a38_0_69"/>
          <p:cNvSpPr txBox="1">
            <a:spLocks noGrp="1"/>
          </p:cNvSpPr>
          <p:nvPr>
            <p:ph type="dt" idx="10"/>
          </p:nvPr>
        </p:nvSpPr>
        <p:spPr>
          <a:xfrm>
            <a:off x="912979" y="6356351"/>
            <a:ext cx="254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g2bb07bf4a38_0_69"/>
          <p:cNvSpPr txBox="1">
            <a:spLocks noGrp="1"/>
          </p:cNvSpPr>
          <p:nvPr>
            <p:ph type="ftr" idx="11"/>
          </p:nvPr>
        </p:nvSpPr>
        <p:spPr>
          <a:xfrm>
            <a:off x="4164515" y="6356351"/>
            <a:ext cx="3859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g2bb07bf4a38_0_69"/>
          <p:cNvSpPr txBox="1">
            <a:spLocks noGrp="1"/>
          </p:cNvSpPr>
          <p:nvPr>
            <p:ph type="sldNum" idx="12"/>
          </p:nvPr>
        </p:nvSpPr>
        <p:spPr>
          <a:xfrm>
            <a:off x="8735326" y="6356351"/>
            <a:ext cx="2555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bb07bf4a38_0_74"/>
          <p:cNvSpPr txBox="1">
            <a:spLocks noGrp="1"/>
          </p:cNvSpPr>
          <p:nvPr>
            <p:ph type="dt" idx="10"/>
          </p:nvPr>
        </p:nvSpPr>
        <p:spPr>
          <a:xfrm>
            <a:off x="912979" y="6356351"/>
            <a:ext cx="254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g2bb07bf4a38_0_74"/>
          <p:cNvSpPr txBox="1">
            <a:spLocks noGrp="1"/>
          </p:cNvSpPr>
          <p:nvPr>
            <p:ph type="ftr" idx="11"/>
          </p:nvPr>
        </p:nvSpPr>
        <p:spPr>
          <a:xfrm>
            <a:off x="4164515" y="6356351"/>
            <a:ext cx="3859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g2bb07bf4a38_0_74"/>
          <p:cNvSpPr txBox="1">
            <a:spLocks noGrp="1"/>
          </p:cNvSpPr>
          <p:nvPr>
            <p:ph type="sldNum" idx="12"/>
          </p:nvPr>
        </p:nvSpPr>
        <p:spPr>
          <a:xfrm>
            <a:off x="8735326" y="6356351"/>
            <a:ext cx="2555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 sz="4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60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bb07bf4a38_0_45"/>
          <p:cNvSpPr txBox="1">
            <a:spLocks noGrp="1"/>
          </p:cNvSpPr>
          <p:nvPr>
            <p:ph type="title"/>
          </p:nvPr>
        </p:nvSpPr>
        <p:spPr>
          <a:xfrm>
            <a:off x="609441" y="274638"/>
            <a:ext cx="10969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 sz="4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g2bb07bf4a38_0_45"/>
          <p:cNvSpPr txBox="1">
            <a:spLocks noGrp="1"/>
          </p:cNvSpPr>
          <p:nvPr>
            <p:ph type="body" idx="1"/>
          </p:nvPr>
        </p:nvSpPr>
        <p:spPr>
          <a:xfrm>
            <a:off x="609441" y="1600201"/>
            <a:ext cx="109698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g2bb07bf4a38_0_45"/>
          <p:cNvSpPr txBox="1">
            <a:spLocks noGrp="1"/>
          </p:cNvSpPr>
          <p:nvPr>
            <p:ph type="dt" idx="10"/>
          </p:nvPr>
        </p:nvSpPr>
        <p:spPr>
          <a:xfrm>
            <a:off x="609441" y="6356351"/>
            <a:ext cx="284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g2bb07bf4a38_0_45"/>
          <p:cNvSpPr txBox="1">
            <a:spLocks noGrp="1"/>
          </p:cNvSpPr>
          <p:nvPr>
            <p:ph type="ftr" idx="11"/>
          </p:nvPr>
        </p:nvSpPr>
        <p:spPr>
          <a:xfrm>
            <a:off x="4164515" y="6356351"/>
            <a:ext cx="3859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g2bb07bf4a38_0_45"/>
          <p:cNvSpPr txBox="1">
            <a:spLocks noGrp="1"/>
          </p:cNvSpPr>
          <p:nvPr>
            <p:ph type="sldNum" idx="12"/>
          </p:nvPr>
        </p:nvSpPr>
        <p:spPr>
          <a:xfrm>
            <a:off x="8735325" y="6356351"/>
            <a:ext cx="284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1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 txBox="1">
            <a:spLocks noGrp="1"/>
          </p:cNvSpPr>
          <p:nvPr>
            <p:ph type="ctrTitle"/>
          </p:nvPr>
        </p:nvSpPr>
        <p:spPr>
          <a:xfrm>
            <a:off x="914162" y="2977163"/>
            <a:ext cx="10360501" cy="1083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</a:pPr>
            <a:endParaRPr/>
          </a:p>
        </p:txBody>
      </p:sp>
      <p:sp>
        <p:nvSpPr>
          <p:cNvPr id="79" name="Google Shape;79;p1"/>
          <p:cNvSpPr txBox="1">
            <a:spLocks noGrp="1"/>
          </p:cNvSpPr>
          <p:nvPr>
            <p:ph type="subTitle" idx="1"/>
          </p:nvPr>
        </p:nvSpPr>
        <p:spPr>
          <a:xfrm>
            <a:off x="1828324" y="4079676"/>
            <a:ext cx="8532178" cy="132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90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785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24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Impact</vt:lpstr>
      <vt:lpstr>Verdana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Forkey</dc:creator>
  <cp:lastModifiedBy>Hill, Alaina</cp:lastModifiedBy>
  <cp:revision>1</cp:revision>
  <dcterms:created xsi:type="dcterms:W3CDTF">2017-05-17T21:58:52Z</dcterms:created>
  <dcterms:modified xsi:type="dcterms:W3CDTF">2025-07-14T20:14:12Z</dcterms:modified>
</cp:coreProperties>
</file>