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9917723" y="720448"/>
            <a:ext cx="33240718" cy="1828799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50</cp:revision>
  <dcterms:created xsi:type="dcterms:W3CDTF">2017-04-19T21:01:26Z</dcterms:created>
  <dcterms:modified xsi:type="dcterms:W3CDTF">2017-09-22T18:30:35Z</dcterms:modified>
</cp:coreProperties>
</file>