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917723" y="720448"/>
            <a:ext cx="33240718" cy="1828799"/>
          </a:xfrm>
          <a:prstGeom prst="rect">
            <a:avLst/>
          </a:prstGeom>
          <a:solidFill>
            <a:srgbClr val="9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Chemical, Biological, and Environmental Engineering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48</cp:revision>
  <dcterms:created xsi:type="dcterms:W3CDTF">2017-04-19T21:01:26Z</dcterms:created>
  <dcterms:modified xsi:type="dcterms:W3CDTF">2017-09-22T18:31:43Z</dcterms:modified>
</cp:coreProperties>
</file>