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1" r:id="rId2"/>
  </p:sldIdLst>
  <p:sldSz cx="43891200" cy="32918400"/>
  <p:notesSz cx="6858000" cy="9144000"/>
  <p:defaultTextStyle>
    <a:defPPr>
      <a:defRPr lang="en-US"/>
    </a:defPPr>
    <a:lvl1pPr marL="0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1pPr>
    <a:lvl2pPr marL="1843194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2pPr>
    <a:lvl3pPr marL="3686388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3pPr>
    <a:lvl4pPr marL="5529582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4pPr>
    <a:lvl5pPr marL="7372775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5pPr>
    <a:lvl6pPr marL="9215969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7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551">
          <p15:clr>
            <a:srgbClr val="A4A3A4"/>
          </p15:clr>
        </p15:guide>
        <p15:guide id="2" orient="horz" pos="10368">
          <p15:clr>
            <a:srgbClr val="A4A3A4"/>
          </p15:clr>
        </p15:guide>
        <p15:guide id="3" pos="21376">
          <p15:clr>
            <a:srgbClr val="A4A3A4"/>
          </p15:clr>
        </p15:guide>
        <p15:guide id="4" pos="6187">
          <p15:clr>
            <a:srgbClr val="A4A3A4"/>
          </p15:clr>
        </p15:guide>
        <p15:guide id="5" pos="26410">
          <p15:clr>
            <a:srgbClr val="A4A3A4"/>
          </p15:clr>
        </p15:guide>
        <p15:guide id="6" pos="1217">
          <p15:clr>
            <a:srgbClr val="A4A3A4"/>
          </p15:clr>
        </p15:guide>
        <p15:guide id="7" pos="19873">
          <p15:clr>
            <a:srgbClr val="A4A3A4"/>
          </p15:clr>
        </p15:guide>
        <p15:guide id="8" pos="7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529"/>
    <a:srgbClr val="008591"/>
    <a:srgbClr val="DC4405"/>
    <a:srgbClr val="004348"/>
    <a:srgbClr val="F1BDCF"/>
    <a:srgbClr val="8E9089"/>
    <a:srgbClr val="EBEBEB"/>
    <a:srgbClr val="212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951"/>
    <p:restoredTop sz="93172"/>
  </p:normalViewPr>
  <p:slideViewPr>
    <p:cSldViewPr snapToGrid="0" snapToObjects="1">
      <p:cViewPr>
        <p:scale>
          <a:sx n="25" d="100"/>
          <a:sy n="25" d="100"/>
        </p:scale>
        <p:origin x="-2048" y="-712"/>
      </p:cViewPr>
      <p:guideLst>
        <p:guide orient="horz" pos="19551"/>
        <p:guide orient="horz" pos="10368"/>
        <p:guide pos="21376"/>
        <p:guide pos="6187"/>
        <p:guide pos="26410"/>
        <p:guide pos="1217"/>
        <p:guide pos="19873"/>
        <p:guide pos="7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9CF59EBC-EC05-6B4D-B166-DDFA6A1EDCB6}" type="datetimeFigureOut">
              <a:rPr lang="en-US" smtClean="0"/>
              <a:pPr/>
              <a:t>9/22/17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 Regular" charset="0"/>
              </a:defRPr>
            </a:lvl1pPr>
          </a:lstStyle>
          <a:p>
            <a:fld id="{DD9D7D82-3AAB-FE4F-A8B8-55362074E5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5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1pPr>
    <a:lvl2pPr marL="1843194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2pPr>
    <a:lvl3pPr marL="3686388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3pPr>
    <a:lvl4pPr marL="5529582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4pPr>
    <a:lvl5pPr marL="7372775" algn="l" defTabSz="3686388" rtl="0" eaLnBrk="1" latinLnBrk="0" hangingPunct="1">
      <a:defRPr sz="4800" b="0" i="0" kern="1200">
        <a:solidFill>
          <a:schemeClr val="tx1"/>
        </a:solidFill>
        <a:latin typeface="Verdana Regular" charset="0"/>
        <a:ea typeface="+mn-ea"/>
        <a:cs typeface="+mn-cs"/>
      </a:defRPr>
    </a:lvl5pPr>
    <a:lvl6pPr marL="9215969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1059163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902357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745551" algn="l" defTabSz="3686388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2304713" y="9890433"/>
            <a:ext cx="19243675" cy="12045546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33934400" y="21935979"/>
            <a:ext cx="7991475" cy="9101234"/>
          </a:xfrm>
          <a:prstGeom prst="rect">
            <a:avLst/>
          </a:prstGeom>
        </p:spPr>
        <p:txBody>
          <a:bodyPr vert="horz"/>
          <a:lstStyle>
            <a:lvl1pPr>
              <a:defRPr sz="960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32758" y="1731788"/>
            <a:ext cx="42425683" cy="30491668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2804491" y="1731788"/>
            <a:ext cx="10353950" cy="3049166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9906000" y="720448"/>
            <a:ext cx="33252441" cy="1828799"/>
          </a:xfrm>
          <a:prstGeom prst="rect">
            <a:avLst/>
          </a:prstGeom>
          <a:solidFill>
            <a:srgbClr val="0085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itle 1"/>
          <p:cNvSpPr txBox="1">
            <a:spLocks/>
          </p:cNvSpPr>
          <p:nvPr userDrawn="1"/>
        </p:nvSpPr>
        <p:spPr>
          <a:xfrm>
            <a:off x="12280010" y="758646"/>
            <a:ext cx="30878431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z="5400" cap="none" spc="520" baseline="0" dirty="0" smtClean="0">
                <a:latin typeface="Impact" charset="0"/>
                <a:ea typeface="Impact" charset="0"/>
                <a:cs typeface="Impact" charset="0"/>
              </a:rPr>
              <a:t>Nuclear Science and Engineering</a:t>
            </a:r>
            <a:endParaRPr lang="en-US" sz="5400" cap="none" spc="520" baseline="0" dirty="0"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2758" y="1731788"/>
            <a:ext cx="10353950" cy="30491668"/>
          </a:xfrm>
          <a:prstGeom prst="rect">
            <a:avLst/>
          </a:prstGeom>
          <a:solidFill>
            <a:srgbClr val="E05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Verdana Regular" charset="0"/>
            </a:endParaRPr>
          </a:p>
        </p:txBody>
      </p:sp>
      <p:pic>
        <p:nvPicPr>
          <p:cNvPr id="2" name="Picture 1" descr="OSU_horizontal_2C_W_over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021" y="28559364"/>
            <a:ext cx="7046627" cy="2247216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11086708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 userDrawn="1"/>
        </p:nvSpPr>
        <p:spPr>
          <a:xfrm>
            <a:off x="9486509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32804490" y="-1930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31204291" y="-3200400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11048216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itle 1"/>
          <p:cNvSpPr txBox="1">
            <a:spLocks/>
          </p:cNvSpPr>
          <p:nvPr userDrawn="1"/>
        </p:nvSpPr>
        <p:spPr>
          <a:xfrm>
            <a:off x="9446648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32805859" y="33172400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 userDrawn="1"/>
        </p:nvSpPr>
        <p:spPr>
          <a:xfrm>
            <a:off x="31204291" y="34899602"/>
            <a:ext cx="3200400" cy="116839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/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FOLD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rot="16200000" flipV="1">
            <a:off x="-1092201" y="25473947"/>
            <a:ext cx="0" cy="167640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 userDrawn="1"/>
        </p:nvSpPr>
        <p:spPr>
          <a:xfrm>
            <a:off x="-6807200" y="25041022"/>
            <a:ext cx="4876798" cy="254225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5400" b="0" i="0" cap="none" spc="17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NO</a:t>
            </a: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 TEXT </a:t>
            </a:r>
          </a:p>
          <a:p>
            <a:pPr algn="ctr">
              <a:lnSpc>
                <a:spcPct val="120000"/>
              </a:lnSpc>
            </a:pPr>
            <a:r>
              <a:rPr lang="en-US" sz="5400" b="0" i="0" cap="none" spc="170" baseline="0" dirty="0" smtClean="0">
                <a:solidFill>
                  <a:schemeClr val="tx1"/>
                </a:solidFill>
                <a:latin typeface="Verdana Regular" charset="0"/>
                <a:cs typeface="Verdana Regular" charset="0"/>
              </a:rPr>
              <a:t>IN ORANGE BOX BELOW THIS LINE</a:t>
            </a:r>
            <a:endParaRPr lang="en-US" sz="5400" b="0" i="0" cap="none" spc="170" dirty="0">
              <a:solidFill>
                <a:schemeClr val="tx1"/>
              </a:solidFill>
              <a:latin typeface="Verdana Regular" charset="0"/>
              <a:cs typeface="Verdana Regular" charset="0"/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732759" y="720448"/>
            <a:ext cx="10353949" cy="1828799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itle 1"/>
          <p:cNvSpPr txBox="1">
            <a:spLocks/>
          </p:cNvSpPr>
          <p:nvPr userDrawn="1"/>
        </p:nvSpPr>
        <p:spPr>
          <a:xfrm>
            <a:off x="1920240" y="758646"/>
            <a:ext cx="11897360" cy="1790601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bg1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pPr fontAlgn="ctr">
              <a:spcBef>
                <a:spcPts val="0"/>
              </a:spcBef>
            </a:pPr>
            <a:r>
              <a:rPr lang="en-US" sz="5400" spc="520" baseline="0" dirty="0" smtClean="0">
                <a:latin typeface="Impact" charset="0"/>
                <a:ea typeface="Impact" charset="0"/>
                <a:cs typeface="Impact" charset="0"/>
              </a:rPr>
              <a:t>COLLEGE OF ENGINEERING</a:t>
            </a:r>
            <a:endParaRPr lang="en-US" sz="5400" spc="520" baseline="0" dirty="0">
              <a:latin typeface="Impact" charset="0"/>
              <a:ea typeface="Impact" charset="0"/>
              <a:cs typeface="Impac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3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16"/>
          <p:cNvSpPr txBox="1">
            <a:spLocks/>
          </p:cNvSpPr>
          <p:nvPr/>
        </p:nvSpPr>
        <p:spPr>
          <a:xfrm>
            <a:off x="12292014" y="23095171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E05529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5" name="Text Placeholder 18"/>
          <p:cNvSpPr txBox="1">
            <a:spLocks/>
          </p:cNvSpPr>
          <p:nvPr/>
        </p:nvSpPr>
        <p:spPr>
          <a:xfrm>
            <a:off x="12292014" y="24061092"/>
            <a:ext cx="9418320" cy="68736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Tx/>
              <a:buNone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Body. </a:t>
            </a:r>
            <a:r>
              <a:rPr lang="en-US" dirty="0" err="1" smtClean="0">
                <a:latin typeface="Verdana Regular" charset="0"/>
              </a:rPr>
              <a:t>Duismolessi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utem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ex et, </a:t>
            </a:r>
            <a:r>
              <a:rPr lang="en-US" dirty="0" err="1">
                <a:latin typeface="Verdana Regular" charset="0"/>
              </a:rPr>
              <a:t>sumsan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amet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commy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feugait</a:t>
            </a:r>
            <a:r>
              <a:rPr lang="en-US" dirty="0">
                <a:latin typeface="Verdana Regular" charset="0"/>
              </a:rPr>
              <a:t>, sit </a:t>
            </a:r>
            <a:r>
              <a:rPr lang="en-US" dirty="0" err="1">
                <a:latin typeface="Verdana Regular" charset="0"/>
              </a:rPr>
              <a:t>alisci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doleniat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volobore</a:t>
            </a:r>
            <a:r>
              <a:rPr lang="en-US" dirty="0">
                <a:latin typeface="Verdana Regular" charset="0"/>
              </a:rPr>
              <a:t> core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irit</a:t>
            </a:r>
            <a:r>
              <a:rPr lang="en-US" dirty="0">
                <a:latin typeface="Verdana Regular" charset="0"/>
              </a:rPr>
              <a:t> dip et </a:t>
            </a:r>
            <a:r>
              <a:rPr lang="en-US" dirty="0" err="1">
                <a:latin typeface="Verdana Regular" charset="0"/>
              </a:rPr>
              <a:t>wis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nostincin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quamconsed</a:t>
            </a:r>
            <a:r>
              <a:rPr lang="en-US" dirty="0">
                <a:latin typeface="Verdana Regular" charset="0"/>
              </a:rPr>
              <a:t> tat </a:t>
            </a:r>
            <a:r>
              <a:rPr lang="en-US" dirty="0" err="1">
                <a:latin typeface="Verdana Regular" charset="0"/>
              </a:rPr>
              <a:t>veliscin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ulputem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facernatiunt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harum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voloremquis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 des alit, ant </a:t>
            </a:r>
            <a:r>
              <a:rPr lang="en-US" dirty="0" err="1">
                <a:latin typeface="Verdana Regular" charset="0"/>
              </a:rPr>
              <a:t>repuda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apeditas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maionserum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vendaest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Beremporem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is </a:t>
            </a:r>
            <a:r>
              <a:rPr lang="en-US" dirty="0" err="1">
                <a:latin typeface="Verdana Regular" charset="0"/>
              </a:rPr>
              <a:t>eaqui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corati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epudandaerum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volorrum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quataerovit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sequunt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omnihilia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conet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atia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sinciis</a:t>
            </a:r>
            <a:r>
              <a:rPr lang="en-US" dirty="0">
                <a:latin typeface="Verdana Regular" charset="0"/>
              </a:rPr>
              <a:t> re </a:t>
            </a:r>
            <a:r>
              <a:rPr lang="en-US" dirty="0" err="1">
                <a:latin typeface="Verdana Regular" charset="0"/>
              </a:rPr>
              <a:t>nam</a:t>
            </a:r>
            <a:r>
              <a:rPr lang="en-US" dirty="0">
                <a:latin typeface="Verdana Regular" charset="0"/>
              </a:rPr>
              <a:t> quid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 smtClean="0">
                <a:latin typeface="Verdana Regular" charset="0"/>
              </a:rPr>
              <a:t>inctist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santota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tinctur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endessitio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estion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perempo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reptatibus</a:t>
            </a:r>
            <a:r>
              <a:rPr lang="en-US" dirty="0">
                <a:latin typeface="Verdana Regular" charset="0"/>
              </a:rPr>
              <a:t>, id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vernatur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inihilissit</a:t>
            </a:r>
            <a:r>
              <a:rPr lang="en-US" dirty="0">
                <a:latin typeface="Verdana Regular" charset="0"/>
              </a:rPr>
              <a:t> quo con </a:t>
            </a:r>
            <a:r>
              <a:rPr lang="en-US" dirty="0" err="1">
                <a:latin typeface="Verdana Regular" charset="0"/>
              </a:rPr>
              <a:t>nos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, core </a:t>
            </a:r>
            <a:r>
              <a:rPr lang="en-US" dirty="0" err="1">
                <a:latin typeface="Verdana Regular" charset="0"/>
              </a:rPr>
              <a:t>corrovit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ipsantiunt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ipsant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audis</a:t>
            </a:r>
            <a:r>
              <a:rPr lang="en-US" dirty="0">
                <a:latin typeface="Verdana Regular" charset="0"/>
              </a:rPr>
              <a:t> as </a:t>
            </a:r>
            <a:r>
              <a:rPr lang="en-US" dirty="0" err="1">
                <a:latin typeface="Verdana Regular" charset="0"/>
              </a:rPr>
              <a:t>por</a:t>
            </a:r>
            <a:r>
              <a:rPr lang="en-US" dirty="0">
                <a:latin typeface="Verdana Regular" charset="0"/>
              </a:rPr>
              <a:t> sit, </a:t>
            </a:r>
            <a:r>
              <a:rPr lang="en-US" dirty="0" err="1">
                <a:latin typeface="Verdana Regular" charset="0"/>
              </a:rPr>
              <a:t>quaeped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ionsequia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estiusam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22463903" y="23094644"/>
            <a:ext cx="941832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E05529"/>
                </a:solidFill>
                <a:latin typeface="Verdana Regular" charset="0"/>
              </a:rPr>
              <a:t>Title: lorem ipsum</a:t>
            </a:r>
            <a:endParaRPr lang="en-US" dirty="0">
              <a:solidFill>
                <a:srgbClr val="E05529"/>
              </a:solidFill>
              <a:latin typeface="Verdana Regular" charset="0"/>
            </a:endParaRPr>
          </a:p>
        </p:txBody>
      </p:sp>
      <p:sp>
        <p:nvSpPr>
          <p:cNvPr id="7" name="Text Placeholder 18"/>
          <p:cNvSpPr txBox="1">
            <a:spLocks/>
          </p:cNvSpPr>
          <p:nvPr/>
        </p:nvSpPr>
        <p:spPr>
          <a:xfrm>
            <a:off x="22463903" y="24061092"/>
            <a:ext cx="9418320" cy="7873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indent="-457200" algn="l" defTabSz="4389120" rtl="0" eaLnBrk="1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Font typeface="Arial" charset="0"/>
              <a:buChar char="•"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Bullet. </a:t>
            </a:r>
            <a:r>
              <a:rPr lang="en-US" dirty="0" err="1" smtClean="0">
                <a:latin typeface="Verdana Regular" charset="0"/>
              </a:rPr>
              <a:t>lum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exer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adipsustrud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tuerat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lorpera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esenibh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faccum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iuscili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quamcommy</a:t>
            </a:r>
            <a:r>
              <a:rPr lang="en-US" dirty="0" smtClean="0">
                <a:latin typeface="Verdana Regular" charset="0"/>
              </a:rPr>
              <a:t> nit </a:t>
            </a:r>
            <a:r>
              <a:rPr lang="en-US" dirty="0" err="1" smtClean="0">
                <a:latin typeface="Verdana Regular" charset="0"/>
              </a:rPr>
              <a:t>lorerillut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ullam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quat</a:t>
            </a:r>
            <a:r>
              <a:rPr lang="en-US" dirty="0" smtClean="0">
                <a:latin typeface="Verdana Regular" charset="0"/>
              </a:rPr>
              <a:t> lore </a:t>
            </a:r>
            <a:r>
              <a:rPr lang="en-US" dirty="0" err="1" smtClean="0">
                <a:latin typeface="Verdana Regular" charset="0"/>
              </a:rPr>
              <a:t>verostrud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ming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faciliquisse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modolortin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 </a:t>
            </a:r>
          </a:p>
          <a:p>
            <a:pPr>
              <a:spcAft>
                <a:spcPts val="2600"/>
              </a:spcAft>
            </a:pP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vel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dionsenit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adit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consenim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zzrillute</a:t>
            </a:r>
            <a:r>
              <a:rPr lang="en-US" dirty="0" smtClean="0">
                <a:latin typeface="Verdana Regular" charset="0"/>
              </a:rPr>
              <a:t> el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faci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bla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ad </a:t>
            </a:r>
            <a:r>
              <a:rPr lang="en-US" dirty="0" err="1">
                <a:latin typeface="Verdana Regular" charset="0"/>
              </a:rPr>
              <a:t>essi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dionsenit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adit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consenim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zzrillute</a:t>
            </a:r>
            <a:r>
              <a:rPr lang="en-US" dirty="0">
                <a:latin typeface="Verdana Regular" charset="0"/>
              </a:rPr>
              <a:t> el </a:t>
            </a:r>
            <a:r>
              <a:rPr lang="en-US" dirty="0" err="1">
                <a:latin typeface="Verdana Regular" charset="0"/>
              </a:rPr>
              <a:t>euguerostie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conse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tet</a:t>
            </a:r>
            <a:r>
              <a:rPr lang="en-US" dirty="0" smtClean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volobor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si</a:t>
            </a:r>
            <a:r>
              <a:rPr lang="en-US" dirty="0" smtClean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Lore del </a:t>
            </a:r>
            <a:r>
              <a:rPr lang="en-US" dirty="0" err="1" smtClean="0">
                <a:latin typeface="Verdana Regular" charset="0"/>
              </a:rPr>
              <a:t>utatis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amcorpercin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henim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riliq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uismodo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leniat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aciduisl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il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eugait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velis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nos</a:t>
            </a:r>
            <a:r>
              <a:rPr lang="en-US" dirty="0" smtClean="0">
                <a:latin typeface="Verdana Regular" charset="0"/>
              </a:rPr>
              <a:t> alit prat ad </a:t>
            </a:r>
            <a:r>
              <a:rPr lang="en-US" dirty="0" err="1" smtClean="0">
                <a:latin typeface="Verdana Regular" charset="0"/>
              </a:rPr>
              <a:t>tions</a:t>
            </a:r>
            <a:r>
              <a:rPr lang="en-US" dirty="0" smtClean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vel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euguerostie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dolore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volobor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si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smtClean="0">
                <a:latin typeface="Verdana Regular" charset="0"/>
              </a:rPr>
              <a:t>Sim </a:t>
            </a:r>
            <a:r>
              <a:rPr lang="en-US" dirty="0">
                <a:latin typeface="Verdana Regular" charset="0"/>
              </a:rPr>
              <a:t>ipsum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velis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vulputpat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facilit</a:t>
            </a:r>
            <a:r>
              <a:rPr lang="en-US" dirty="0">
                <a:latin typeface="Verdana Regular" charset="0"/>
              </a:rPr>
              <a:t> am </a:t>
            </a:r>
            <a:r>
              <a:rPr lang="en-US" dirty="0" err="1">
                <a:latin typeface="Verdana Regular" charset="0"/>
              </a:rPr>
              <a:t>delestrud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vendre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elisisc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illaorp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ercilisi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blan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amconsequat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senisi</a:t>
            </a:r>
            <a:r>
              <a:rPr lang="en-US" dirty="0">
                <a:latin typeface="Verdana Regular" charset="0"/>
              </a:rPr>
              <a:t>.</a:t>
            </a:r>
          </a:p>
          <a:p>
            <a:pPr marL="0" indent="0">
              <a:spcAft>
                <a:spcPts val="2600"/>
              </a:spcAft>
              <a:buNone/>
            </a:pPr>
            <a:endParaRPr lang="en-US" dirty="0">
              <a:latin typeface="Verdana Regular" charset="0"/>
            </a:endParaRP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931989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9" name="Text Placeholder 18"/>
          <p:cNvSpPr txBox="1">
            <a:spLocks/>
          </p:cNvSpPr>
          <p:nvPr/>
        </p:nvSpPr>
        <p:spPr>
          <a:xfrm>
            <a:off x="1964266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Loribus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labo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ipsundunt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arupid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isquunt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luteetur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doles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ipsunt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Hicid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ex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estinienit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Us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occullorio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vollaut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molorestio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blaborionet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elictem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accatiur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doloresti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inverum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utecum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iustia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nimincima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nimus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latium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odisqui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cuptae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autemque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most, vent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ullam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asit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lab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ipsamusant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secuptio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rerati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atem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lic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simporest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?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Alignit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volorae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venimai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onsequame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odipitatur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sequosa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ntiste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ipsam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omniae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volupti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squam,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officiendia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offictus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moluptiis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ius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archili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busdae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exere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essum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fugiand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itisquo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occulla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utendi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autaquo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doluptu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stotate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pre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diciumqui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officipsapic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to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quos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rem sit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quasse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accatur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Obis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erianti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debit,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consequate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epudit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etur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rempore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. Lam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aperit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officatio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quia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sandaectae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ut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aribuscimpor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moloris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non.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Odipsae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id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que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doluptas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etos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placcullias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peditaturis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dolorem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et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recusda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ntiberum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quaeperro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ea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ipiet</a:t>
            </a:r>
            <a:r>
              <a:rPr lang="en-US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 est.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292012" y="3463917"/>
            <a:ext cx="19544200" cy="154267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500" kern="1200" cap="all" baseline="0">
                <a:solidFill>
                  <a:schemeClr val="tx2"/>
                </a:solidFill>
                <a:latin typeface="Stratum2 Bold" charset="0"/>
                <a:ea typeface="+mj-ea"/>
                <a:cs typeface="+mj-cs"/>
              </a:defRPr>
            </a:lvl1pPr>
          </a:lstStyle>
          <a:p>
            <a:r>
              <a:rPr lang="en-US" spc="100">
                <a:solidFill>
                  <a:srgbClr val="E05529"/>
                </a:solidFill>
                <a:latin typeface="Impact" charset="0"/>
                <a:ea typeface="Impact" charset="0"/>
                <a:cs typeface="Impact" charset="0"/>
              </a:rPr>
              <a:t>Headline: lorem ipsum</a:t>
            </a:r>
            <a:endParaRPr lang="en-US" spc="100" dirty="0">
              <a:solidFill>
                <a:srgbClr val="E05529"/>
              </a:solidFill>
              <a:latin typeface="Impact" charset="0"/>
              <a:ea typeface="Impact" charset="0"/>
              <a:cs typeface="Impact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2292012" y="5503233"/>
            <a:ext cx="19544199" cy="608050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389120" rtl="0" eaLnBrk="1" latinLnBrk="0" hangingPunct="1">
              <a:lnSpc>
                <a:spcPts val="8640"/>
              </a:lnSpc>
              <a:spcBef>
                <a:spcPts val="4800"/>
              </a:spcBef>
              <a:buFont typeface="Arial" panose="020B0604020202020204" pitchFamily="34" charset="0"/>
              <a:buNone/>
              <a:defRPr sz="6600" b="0" i="0" kern="1200" spc="200" baseline="0">
                <a:solidFill>
                  <a:schemeClr val="tx1"/>
                </a:solidFill>
                <a:latin typeface="Rufina-Stencil-Regular"/>
                <a:ea typeface="+mn-ea"/>
                <a:cs typeface="Rufina-Stencil-Regular"/>
              </a:defRPr>
            </a:lvl1pPr>
            <a:lvl2pPr marL="21945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16736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36192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556480" indent="0" algn="ctr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7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Georgia" charset="0"/>
                <a:ea typeface="Georgia" charset="0"/>
                <a:cs typeface="Georgia" charset="0"/>
              </a:rPr>
              <a:t>Subhead: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Uditincil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endaeri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sectur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sam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fuga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nequo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que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consequi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autendi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con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expelen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ihicturibus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duntio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dest</a:t>
            </a:r>
            <a:r>
              <a:rPr lang="en-US" dirty="0">
                <a:latin typeface="Georgia" charset="0"/>
                <a:ea typeface="Georgia" charset="0"/>
                <a:cs typeface="Georgia" charset="0"/>
              </a:rPr>
              <a:t> </a:t>
            </a:r>
            <a:r>
              <a:rPr lang="en-US" dirty="0" err="1">
                <a:latin typeface="Georgia" charset="0"/>
                <a:ea typeface="Georgia" charset="0"/>
                <a:cs typeface="Georgia" charset="0"/>
              </a:rPr>
              <a:t>quibusam</a:t>
            </a:r>
            <a:endParaRPr lang="en-US" dirty="0">
              <a:latin typeface="Georgia" charset="0"/>
              <a:ea typeface="Georgia" charset="0"/>
              <a:cs typeface="Georgia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3934401" y="5503233"/>
            <a:ext cx="815869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4800" kern="1200" cap="all" baseline="0">
                <a:solidFill>
                  <a:schemeClr val="tx1"/>
                </a:solidFill>
                <a:latin typeface="KievitPro-Medium" charset="0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Title: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lorem</a:t>
            </a:r>
            <a:r>
              <a:rPr lang="en-US" dirty="0" smtClean="0">
                <a:solidFill>
                  <a:srgbClr val="FFFFFF"/>
                </a:solidFill>
                <a:latin typeface="Verdana Regular" charset="0"/>
              </a:rPr>
              <a:t> </a:t>
            </a:r>
            <a:r>
              <a:rPr lang="en-US" dirty="0" err="1" smtClean="0">
                <a:solidFill>
                  <a:srgbClr val="FFFFFF"/>
                </a:solidFill>
                <a:latin typeface="Verdana Regular" charset="0"/>
              </a:rPr>
              <a:t>ipsum</a:t>
            </a:r>
            <a:endParaRPr lang="en-US" dirty="0">
              <a:solidFill>
                <a:srgbClr val="FFFFFF"/>
              </a:solidFill>
              <a:latin typeface="Verdana Regular" charset="0"/>
            </a:endParaRPr>
          </a:p>
        </p:txBody>
      </p:sp>
      <p:sp>
        <p:nvSpPr>
          <p:cNvPr id="13" name="Text Placeholder 18"/>
          <p:cNvSpPr txBox="1">
            <a:spLocks/>
          </p:cNvSpPr>
          <p:nvPr/>
        </p:nvSpPr>
        <p:spPr>
          <a:xfrm>
            <a:off x="33966678" y="6422030"/>
            <a:ext cx="8126412" cy="143116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457200" marR="0" indent="-457200" algn="l" defTabSz="4389120" rtl="0" eaLnBrk="1" fontAlgn="auto" latinLnBrk="0" hangingPunct="1">
              <a:lnSpc>
                <a:spcPts val="336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charset="0"/>
              <a:buChar char="•"/>
              <a:tabLst/>
              <a:defRPr lang="en-US" sz="2800" kern="1200" baseline="0" smtClean="0">
                <a:solidFill>
                  <a:schemeClr val="tx1"/>
                </a:solidFill>
                <a:effectLst/>
                <a:latin typeface="KievitPro-Regular" charset="0"/>
                <a:ea typeface="+mn-ea"/>
                <a:cs typeface="+mn-cs"/>
              </a:defRPr>
            </a:lvl1pPr>
            <a:lvl2pPr marL="219456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8912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68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77824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Tx/>
              <a:buNone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Loribus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labo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Essit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ipsundunt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volore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arupid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isquunt</a:t>
            </a:r>
            <a:r>
              <a:rPr lang="en-US" dirty="0">
                <a:latin typeface="Verdana Regular" charset="0"/>
              </a:rPr>
              <a:t> as doles </a:t>
            </a:r>
            <a:r>
              <a:rPr lang="en-US" dirty="0" err="1">
                <a:latin typeface="Verdana Regular" charset="0"/>
              </a:rPr>
              <a:t>ipsunt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Hicid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</a:t>
            </a:r>
            <a:r>
              <a:rPr lang="en-US" dirty="0">
                <a:latin typeface="Verdana Regular" charset="0"/>
              </a:rPr>
              <a:t> ex </a:t>
            </a:r>
            <a:r>
              <a:rPr lang="en-US" dirty="0" err="1">
                <a:latin typeface="Verdana Regular" charset="0"/>
              </a:rPr>
              <a:t>estinienit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 smtClean="0">
                <a:latin typeface="Verdana Regular" charset="0"/>
              </a:rPr>
              <a:t>audae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usted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occullorio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vollaut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volumpt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molorestio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blaborionet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elictem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accatiur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doloresti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inverum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utecum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iustia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doluptur</a:t>
            </a:r>
            <a:r>
              <a:rPr lang="en-US" dirty="0">
                <a:latin typeface="Verdana Regular" charset="0"/>
              </a:rPr>
              <a:t>, que </a:t>
            </a:r>
            <a:r>
              <a:rPr lang="en-US" dirty="0" err="1" smtClean="0">
                <a:latin typeface="Verdana Regular" charset="0"/>
              </a:rPr>
              <a:t>nimi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ncima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nimus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 smtClean="0">
                <a:latin typeface="Verdana Regular" charset="0"/>
              </a:rPr>
              <a:t>est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latium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nempore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odisqui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cuptae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occus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opta</a:t>
            </a:r>
            <a:r>
              <a:rPr lang="en-US" dirty="0">
                <a:latin typeface="Verdana Regular" charset="0"/>
              </a:rPr>
              <a:t> dis </a:t>
            </a:r>
            <a:r>
              <a:rPr lang="en-US" dirty="0" smtClean="0">
                <a:latin typeface="Verdana Regular" charset="0"/>
              </a:rPr>
              <a:t>non </a:t>
            </a:r>
            <a:r>
              <a:rPr lang="en-US" dirty="0" err="1" smtClean="0">
                <a:latin typeface="Verdana Regular" charset="0"/>
              </a:rPr>
              <a:t>sequi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autemque</a:t>
            </a:r>
            <a:r>
              <a:rPr lang="en-US" dirty="0">
                <a:latin typeface="Verdana Regular" charset="0"/>
              </a:rPr>
              <a:t> most, vent </a:t>
            </a:r>
            <a:r>
              <a:rPr lang="en-US" dirty="0" err="1">
                <a:latin typeface="Verdana Regular" charset="0"/>
              </a:rPr>
              <a:t>ullam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asit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modite</a:t>
            </a:r>
            <a:r>
              <a:rPr lang="en-US" dirty="0">
                <a:latin typeface="Verdana Regular" charset="0"/>
              </a:rPr>
              <a:t> lab </a:t>
            </a:r>
            <a:r>
              <a:rPr lang="en-US" dirty="0" err="1">
                <a:latin typeface="Verdana Regular" charset="0"/>
              </a:rPr>
              <a:t>ipsamusant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secuptio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</a:t>
            </a:r>
            <a:r>
              <a:rPr lang="en-US" dirty="0">
                <a:latin typeface="Verdana Regular" charset="0"/>
              </a:rPr>
              <a:t> rem </a:t>
            </a:r>
            <a:r>
              <a:rPr lang="en-US" dirty="0" err="1">
                <a:latin typeface="Verdana Regular" charset="0"/>
              </a:rPr>
              <a:t>rerati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atem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lic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voloria</a:t>
            </a:r>
            <a:r>
              <a:rPr lang="en-US" dirty="0">
                <a:latin typeface="Verdana Regular" charset="0"/>
              </a:rPr>
              <a:t> qui </a:t>
            </a:r>
            <a:r>
              <a:rPr lang="en-US" dirty="0" err="1">
                <a:latin typeface="Verdana Regular" charset="0"/>
              </a:rPr>
              <a:t>simporest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? </a:t>
            </a:r>
            <a:r>
              <a:rPr lang="en-US" dirty="0" err="1">
                <a:latin typeface="Verdana Regular" charset="0"/>
              </a:rPr>
              <a:t>Alignit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volorae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venimai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onsequame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odipitatur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sequosa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ntiste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id que </a:t>
            </a:r>
            <a:r>
              <a:rPr lang="en-US" dirty="0" err="1">
                <a:latin typeface="Verdana Regular" charset="0"/>
              </a:rPr>
              <a:t>ipsam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 smtClean="0">
                <a:latin typeface="Verdana Regular" charset="0"/>
              </a:rPr>
              <a:t>omniaed</a:t>
            </a:r>
            <a:r>
              <a:rPr lang="en-US" dirty="0" smtClean="0">
                <a:latin typeface="Verdana Regular" charset="0"/>
              </a:rPr>
              <a:t> </a:t>
            </a:r>
            <a:r>
              <a:rPr lang="en-US" dirty="0">
                <a:latin typeface="Verdana Regular" charset="0"/>
              </a:rPr>
              <a:t>et </a:t>
            </a:r>
            <a:r>
              <a:rPr lang="en-US" dirty="0" err="1">
                <a:latin typeface="Verdana Regular" charset="0"/>
              </a:rPr>
              <a:t>offictus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moluptiis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ius</a:t>
            </a:r>
            <a:r>
              <a:rPr lang="en-US" dirty="0">
                <a:latin typeface="Verdana Regular" charset="0"/>
              </a:rPr>
              <a:t>.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Qui </a:t>
            </a:r>
            <a:r>
              <a:rPr lang="en-US" dirty="0" err="1">
                <a:latin typeface="Verdana Regular" charset="0"/>
              </a:rPr>
              <a:t>archili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busdae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exere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essum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fugiand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itisquo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occulla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utendi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autaquo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doluptu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stotate</a:t>
            </a:r>
            <a:r>
              <a:rPr lang="en-US" dirty="0">
                <a:latin typeface="Verdana Regular" charset="0"/>
              </a:rPr>
              <a:t> pre </a:t>
            </a:r>
            <a:r>
              <a:rPr lang="en-US" dirty="0" err="1">
                <a:latin typeface="Verdana Regular" charset="0"/>
              </a:rPr>
              <a:t>poris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diciumqui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officipsapic</a:t>
            </a:r>
            <a:r>
              <a:rPr lang="en-US" dirty="0">
                <a:latin typeface="Verdana Regular" charset="0"/>
              </a:rPr>
              <a:t> to </a:t>
            </a:r>
            <a:r>
              <a:rPr lang="en-US" dirty="0" err="1">
                <a:latin typeface="Verdana Regular" charset="0"/>
              </a:rPr>
              <a:t>modi</a:t>
            </a:r>
            <a:r>
              <a:rPr lang="en-US" dirty="0">
                <a:latin typeface="Verdana Regular" charset="0"/>
              </a:rPr>
              <a:t> quos </a:t>
            </a:r>
            <a:r>
              <a:rPr lang="en-US" dirty="0" err="1">
                <a:latin typeface="Verdana Regular" charset="0"/>
              </a:rPr>
              <a:t>eum</a:t>
            </a:r>
            <a:r>
              <a:rPr lang="en-US" dirty="0">
                <a:latin typeface="Verdana Regular" charset="0"/>
              </a:rPr>
              <a:t> rem sit </a:t>
            </a:r>
            <a:r>
              <a:rPr lang="en-US" dirty="0" err="1">
                <a:latin typeface="Verdana Regular" charset="0"/>
              </a:rPr>
              <a:t>quasse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accatur</a:t>
            </a:r>
            <a:r>
              <a:rPr lang="en-US" dirty="0">
                <a:latin typeface="Verdana Regular" charset="0"/>
              </a:rPr>
              <a:t>?</a:t>
            </a:r>
          </a:p>
          <a:p>
            <a:pPr>
              <a:spcAft>
                <a:spcPts val="2600"/>
              </a:spcAft>
            </a:pPr>
            <a:r>
              <a:rPr lang="en-US" dirty="0">
                <a:latin typeface="Verdana Regular" charset="0"/>
              </a:rPr>
              <a:t>Obis </a:t>
            </a:r>
            <a:r>
              <a:rPr lang="en-US" dirty="0" err="1">
                <a:latin typeface="Verdana Regular" charset="0"/>
              </a:rPr>
              <a:t>erit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erianti</a:t>
            </a:r>
            <a:r>
              <a:rPr lang="en-US" dirty="0">
                <a:latin typeface="Verdana Regular" charset="0"/>
              </a:rPr>
              <a:t> debit, </a:t>
            </a:r>
            <a:r>
              <a:rPr lang="en-US" dirty="0" err="1">
                <a:latin typeface="Verdana Regular" charset="0"/>
              </a:rPr>
              <a:t>odi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consequate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dolupta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epudit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etur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rempore</a:t>
            </a:r>
            <a:r>
              <a:rPr lang="en-US" dirty="0">
                <a:latin typeface="Verdana Regular" charset="0"/>
              </a:rPr>
              <a:t>. Lam </a:t>
            </a:r>
            <a:r>
              <a:rPr lang="en-US" dirty="0" err="1">
                <a:latin typeface="Verdana Regular" charset="0"/>
              </a:rPr>
              <a:t>ariae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aperit</a:t>
            </a:r>
            <a:r>
              <a:rPr lang="en-US" dirty="0">
                <a:latin typeface="Verdana Regular" charset="0"/>
              </a:rPr>
              <a:t>, </a:t>
            </a:r>
            <a:r>
              <a:rPr lang="en-US" dirty="0" err="1">
                <a:latin typeface="Verdana Regular" charset="0"/>
              </a:rPr>
              <a:t>officatio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quia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sandaectae</a:t>
            </a:r>
            <a:r>
              <a:rPr lang="en-US" dirty="0">
                <a:latin typeface="Verdana Regular" charset="0"/>
              </a:rPr>
              <a:t>. </a:t>
            </a:r>
            <a:r>
              <a:rPr lang="en-US" dirty="0" err="1">
                <a:latin typeface="Verdana Regular" charset="0"/>
              </a:rPr>
              <a:t>Ut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aribuscimpor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moloris</a:t>
            </a:r>
            <a:r>
              <a:rPr lang="en-US" dirty="0">
                <a:latin typeface="Verdana Regular" charset="0"/>
              </a:rPr>
              <a:t> non.. </a:t>
            </a:r>
          </a:p>
          <a:p>
            <a:pPr>
              <a:spcAft>
                <a:spcPts val="2600"/>
              </a:spcAft>
            </a:pPr>
            <a:r>
              <a:rPr lang="en-US" dirty="0" err="1">
                <a:latin typeface="Verdana Regular" charset="0"/>
              </a:rPr>
              <a:t>odipsae</a:t>
            </a:r>
            <a:r>
              <a:rPr lang="en-US" dirty="0">
                <a:latin typeface="Verdana Regular" charset="0"/>
              </a:rPr>
              <a:t> id </a:t>
            </a:r>
            <a:r>
              <a:rPr lang="en-US" dirty="0" err="1">
                <a:latin typeface="Verdana Regular" charset="0"/>
              </a:rPr>
              <a:t>quaepe</a:t>
            </a:r>
            <a:r>
              <a:rPr lang="en-US" dirty="0">
                <a:latin typeface="Verdana Regular" charset="0"/>
              </a:rPr>
              <a:t> que </a:t>
            </a:r>
            <a:r>
              <a:rPr lang="en-US" dirty="0" err="1">
                <a:latin typeface="Verdana Regular" charset="0"/>
              </a:rPr>
              <a:t>doluptas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placcullias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peditaturis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dolorem</a:t>
            </a:r>
            <a:r>
              <a:rPr lang="en-US" dirty="0">
                <a:latin typeface="Verdana Regular" charset="0"/>
              </a:rPr>
              <a:t> et </a:t>
            </a:r>
            <a:r>
              <a:rPr lang="en-US" dirty="0" err="1">
                <a:latin typeface="Verdana Regular" charset="0"/>
              </a:rPr>
              <a:t>recusda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ntiberum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eos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imi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quaeperro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ea</a:t>
            </a:r>
            <a:r>
              <a:rPr lang="en-US" dirty="0">
                <a:latin typeface="Verdana Regular" charset="0"/>
              </a:rPr>
              <a:t> </a:t>
            </a:r>
            <a:r>
              <a:rPr lang="en-US" dirty="0" err="1">
                <a:latin typeface="Verdana Regular" charset="0"/>
              </a:rPr>
              <a:t>ipiet</a:t>
            </a:r>
            <a:r>
              <a:rPr lang="en-US" dirty="0">
                <a:latin typeface="Verdana Regular" charset="0"/>
              </a:rPr>
              <a:t> est</a:t>
            </a:r>
            <a:r>
              <a:rPr lang="en-US" dirty="0" smtClean="0">
                <a:latin typeface="Verdana Regular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5354927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_poster_template-48x36">
  <a:themeElements>
    <a:clrScheme name="OSU COE">
      <a:dk1>
        <a:srgbClr val="000000"/>
      </a:dk1>
      <a:lt1>
        <a:srgbClr val="FFFFFF"/>
      </a:lt1>
      <a:dk2>
        <a:srgbClr val="D63F20"/>
      </a:dk2>
      <a:lt2>
        <a:srgbClr val="B1B2B1"/>
      </a:lt2>
      <a:accent1>
        <a:srgbClr val="7D7819"/>
      </a:accent1>
      <a:accent2>
        <a:srgbClr val="004760"/>
      </a:accent2>
      <a:accent3>
        <a:srgbClr val="EFB31D"/>
      </a:accent3>
      <a:accent4>
        <a:srgbClr val="002F32"/>
      </a:accent4>
      <a:accent5>
        <a:srgbClr val="00747E"/>
      </a:accent5>
      <a:accent6>
        <a:srgbClr val="777877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search_poster_template-48x36" id="{0FFAA6C9-1816-164A-913C-442D436FEA80}" vid="{D21D638B-596F-CB49-840C-9C72AB38A7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542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research_poster_template-48x36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Jack Forkey</cp:lastModifiedBy>
  <cp:revision>54</cp:revision>
  <dcterms:created xsi:type="dcterms:W3CDTF">2017-04-19T21:01:26Z</dcterms:created>
  <dcterms:modified xsi:type="dcterms:W3CDTF">2017-09-22T18:41:26Z</dcterms:modified>
</cp:coreProperties>
</file>