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8591"/>
    <a:srgbClr val="DC4405"/>
    <a:srgbClr val="004348"/>
    <a:srgbClr val="F1BDCF"/>
    <a:srgbClr val="8E9089"/>
    <a:srgbClr val="EBEBEB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51"/>
    <p:restoredTop sz="93172"/>
  </p:normalViewPr>
  <p:slideViewPr>
    <p:cSldViewPr snapToGrid="0" snapToObjects="1">
      <p:cViewPr>
        <p:scale>
          <a:sx n="25" d="100"/>
          <a:sy n="25" d="100"/>
        </p:scale>
        <p:origin x="-2048" y="-712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  <p:guide pos="7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890433"/>
            <a:ext cx="19243675" cy="12045546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1935979"/>
            <a:ext cx="7991475" cy="9101234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9927771" y="720448"/>
            <a:ext cx="33230670" cy="1828799"/>
          </a:xfrm>
          <a:prstGeom prst="rect">
            <a:avLst/>
          </a:prstGeom>
          <a:solidFill>
            <a:srgbClr val="003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Mechanical, Industrial, and Manufacturing Engineering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732759" y="720448"/>
            <a:ext cx="10353949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5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354927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rgbClr val="000000"/>
      </a:dk1>
      <a:lt1>
        <a:srgbClr val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542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53</cp:revision>
  <dcterms:created xsi:type="dcterms:W3CDTF">2017-04-19T21:01:26Z</dcterms:created>
  <dcterms:modified xsi:type="dcterms:W3CDTF">2017-09-22T18:42:09Z</dcterms:modified>
</cp:coreProperties>
</file>