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48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17012">
          <p15:clr>
            <a:srgbClr val="A4A3A4"/>
          </p15:clr>
        </p15:guide>
        <p15:guide id="4" pos="6187">
          <p15:clr>
            <a:srgbClr val="A4A3A4"/>
          </p15:clr>
        </p15:guide>
        <p15:guide id="5" pos="26362">
          <p15:clr>
            <a:srgbClr val="A4A3A4"/>
          </p15:clr>
        </p15:guide>
        <p15:guide id="6" pos="7743">
          <p15:clr>
            <a:srgbClr val="A4A3A4"/>
          </p15:clr>
        </p15:guide>
        <p15:guide id="7" pos="12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5"/>
    <p:restoredTop sz="94759"/>
  </p:normalViewPr>
  <p:slideViewPr>
    <p:cSldViewPr snapToGrid="0" snapToObjects="1">
      <p:cViewPr>
        <p:scale>
          <a:sx n="30" d="100"/>
          <a:sy n="30" d="100"/>
        </p:scale>
        <p:origin x="-2072" y="-200"/>
      </p:cViewPr>
      <p:guideLst>
        <p:guide orient="horz" pos="13248"/>
        <p:guide orient="horz" pos="10368"/>
        <p:guide pos="17012"/>
        <p:guide pos="6187"/>
        <p:guide pos="26362"/>
        <p:guide pos="7743"/>
        <p:guide pos="1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BBF67-3F34-7B4F-9D22-6C5AACED205D}" type="datetimeFigureOut">
              <a:rPr lang="en-US" smtClean="0">
                <a:latin typeface="Verdana Regular" charset="0"/>
              </a:rPr>
              <a:t>9/22/17</a:t>
            </a:fld>
            <a:endParaRPr lang="en-US" dirty="0">
              <a:latin typeface="Verdana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4DB99-E856-3648-B51B-50059185FFD2}" type="slidenum">
              <a:rPr lang="en-US" smtClean="0">
                <a:latin typeface="Verdana Regular" charset="0"/>
              </a:rPr>
              <a:t>‹#›</a:t>
            </a:fld>
            <a:endParaRPr lang="en-US" dirty="0">
              <a:latin typeface="Verdana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41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292014" y="8919139"/>
            <a:ext cx="9430738" cy="10015074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426612" y="8944674"/>
            <a:ext cx="19384187" cy="9993429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906000" y="720448"/>
            <a:ext cx="33252441" cy="1828799"/>
          </a:xfrm>
          <a:prstGeom prst="rect">
            <a:avLst/>
          </a:prstGeom>
          <a:solidFill>
            <a:srgbClr val="F3B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Electrical Engineering and Computer Science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2280010" y="720448"/>
            <a:ext cx="30878431" cy="18287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endParaRPr lang="en-US" sz="5400" b="1" i="0" cap="none" spc="170" dirty="0">
              <a:latin typeface="Impact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32759" y="720448"/>
            <a:ext cx="10353949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2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Subtitle 2"/>
          <p:cNvSpPr txBox="1">
            <a:spLocks/>
          </p:cNvSpPr>
          <p:nvPr/>
        </p:nvSpPr>
        <p:spPr>
          <a:xfrm>
            <a:off x="12292012" y="5503233"/>
            <a:ext cx="29556076" cy="380074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 smtClean="0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12292013" y="20093405"/>
            <a:ext cx="9418320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 Placeholder 18"/>
          <p:cNvSpPr txBox="1">
            <a:spLocks/>
          </p:cNvSpPr>
          <p:nvPr/>
        </p:nvSpPr>
        <p:spPr>
          <a:xfrm>
            <a:off x="12292013" y="21059326"/>
            <a:ext cx="9418320" cy="9925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Body.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Duismolessi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. Del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ex et,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sumsan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dolorero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commy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feugait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sit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alisci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core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doleniat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consectem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volobore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core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irit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dip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wis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nostincin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henim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quamconsed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tat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veliscin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ulputem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facernatiunt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harum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voloremquis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des alit, ant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repuda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ipietur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rae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apeditas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maionserum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vendaest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Beremporem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is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eaqui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corati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epudandaerum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accuptat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voluptur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idest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cusciates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et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atat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volorrum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quataerovit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sequunt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omnihilia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conet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atia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sinciis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quid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erias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rae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nus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maximus,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ommolupta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fugit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accab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inctist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santota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tinctur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endessitio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estion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perempo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reptatibus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id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vernatur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mos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mosam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inihilissit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quo con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eume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quist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laboria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aciam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Duismolessi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. Del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ex et,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sumsan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dolorero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commy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feugait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sit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alisci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core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doleniat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consectem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volobore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core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irit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dip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wis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nostincin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henim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quamconsed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tat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veliscin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ulputem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vullut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lum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dolor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dignis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diamcore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irit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iure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magna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feuipis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dolorper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euguerostruderit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22463901" y="20092878"/>
            <a:ext cx="1938577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eaqui</a:t>
            </a:r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corati</a:t>
            </a:r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ipietur</a:t>
            </a:r>
            <a:r>
              <a:rPr lang="en-US" dirty="0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" charset="0"/>
                <a:ea typeface="Verdana" charset="0"/>
                <a:cs typeface="Verdana" charset="0"/>
              </a:rPr>
              <a:t>apeditas</a:t>
            </a:r>
            <a:endParaRPr lang="en-US" dirty="0">
              <a:solidFill>
                <a:srgbClr val="E0552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Text Placeholder 18"/>
          <p:cNvSpPr txBox="1">
            <a:spLocks/>
          </p:cNvSpPr>
          <p:nvPr/>
        </p:nvSpPr>
        <p:spPr>
          <a:xfrm>
            <a:off x="22463901" y="21059326"/>
            <a:ext cx="19346897" cy="117211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Bullet.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lum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exer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adipsustrud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doloree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tuerat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lorpera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esenibh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faccum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iuscili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quamcommy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nit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lorerillut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quat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lore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verostrud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ming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tie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faciliquisse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modolortin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dionsenitfacilit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adit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consenim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zzrillute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el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euguerostie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faci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bla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conse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minim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zzriure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tio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dolore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tet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volobor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vendipit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quat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iustrud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eraeseniat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do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conummod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alisci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tie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commodo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lortis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aliquamcommy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niat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aliquat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niam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ercillan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feugue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magnisl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utpat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autat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 Sim ipsum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vulputpat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facilit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vendre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elisisc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illaorp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ercilisi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faccumsandre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tat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dipit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nis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dionull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amconsequat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routis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senisi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Lore del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utatis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amcorpercin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henim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zzriliq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uismodo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leniat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aciduisl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il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eugait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velis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nos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alit prat ad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tionsecte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conullan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et,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verit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accum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ad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essi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Sim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ipsum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vulputpat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facilit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am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delestrud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vendre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elisisc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illaorp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ercilisi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blan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faccumsandre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tat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dipit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dionull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amconsequat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senisi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core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corrovit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ipsantiunt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ipsant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consenis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audis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por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sit,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quaeped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ionsequia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estibus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estiusam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vullut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lum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dolor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dignis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diamcore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irit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iure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magna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feuipis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dolorper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euguerostrud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facernatiunt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harum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as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voloremquis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si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des alit, ant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repuda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ipietur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rae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Corrovit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aut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ipsantiunt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ipsant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omnihilia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conet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atia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num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sinciis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re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nam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quid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erias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henim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quamconsed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rae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nus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quis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maximus, et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ommolupta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henim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quamconsed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fugit </a:t>
            </a:r>
            <a:r>
              <a:rPr lang="en-US" dirty="0" err="1" smtClean="0">
                <a:latin typeface="Verdana" charset="0"/>
                <a:ea typeface="Verdana" charset="0"/>
                <a:cs typeface="Verdana" charset="0"/>
              </a:rPr>
              <a:t>accab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spcAft>
                <a:spcPts val="2600"/>
              </a:spcAft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1931988" y="6258905"/>
            <a:ext cx="8103881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endParaRPr lang="en-US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Aft>
                <a:spcPts val="2600"/>
              </a:spcAft>
            </a:pP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dipsae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  <a:endParaRPr lang="en-US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292013" y="3463917"/>
            <a:ext cx="19813587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964266" y="5340107"/>
            <a:ext cx="8071603" cy="6647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endParaRPr lang="en-US" dirty="0">
              <a:solidFill>
                <a:srgbClr val="FFFFFF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98748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493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42</cp:revision>
  <dcterms:created xsi:type="dcterms:W3CDTF">2017-04-19T21:01:26Z</dcterms:created>
  <dcterms:modified xsi:type="dcterms:W3CDTF">2017-09-22T18:34:10Z</dcterms:modified>
</cp:coreProperties>
</file>