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27432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8" userDrawn="1">
          <p15:clr>
            <a:srgbClr val="A4A3A4"/>
          </p15:clr>
        </p15:guide>
        <p15:guide id="2" pos="8640" userDrawn="1">
          <p15:clr>
            <a:srgbClr val="A4A3A4"/>
          </p15:clr>
        </p15:guide>
        <p15:guide id="3" orient="horz" pos="1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 varScale="1">
        <p:scale>
          <a:sx n="22" d="100"/>
          <a:sy n="22" d="100"/>
        </p:scale>
        <p:origin x="3488" y="336"/>
      </p:cViewPr>
      <p:guideLst>
        <p:guide orient="horz" pos="21648"/>
        <p:guide pos="8640"/>
        <p:guide orient="horz" pos="1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>
            <a:extLst>
              <a:ext uri="{FF2B5EF4-FFF2-40B4-BE49-F238E27FC236}">
                <a16:creationId xmlns:a16="http://schemas.microsoft.com/office/drawing/2014/main" id="{8DDFCD24-0CDE-C643-9F16-93A8BBCE7B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28800" y="11693885"/>
            <a:ext cx="23774399" cy="12276460"/>
          </a:xfrm>
          <a:prstGeom prst="rect">
            <a:avLst/>
          </a:prstGeom>
        </p:spPr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F26942D-CA2C-2848-8B39-045E129D32F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28800" y="25143371"/>
            <a:ext cx="11038114" cy="53584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022020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128" userDrawn="1">
          <p15:clr>
            <a:srgbClr val="FBAE40"/>
          </p15:clr>
        </p15:guide>
        <p15:guide id="2" orient="horz" pos="11520" userDrawn="1">
          <p15:clr>
            <a:srgbClr val="FBAE40"/>
          </p15:clr>
        </p15:guide>
        <p15:guide id="3" pos="1152" userDrawn="1">
          <p15:clr>
            <a:srgbClr val="FBAE40"/>
          </p15:clr>
        </p15:guide>
        <p15:guide id="4" pos="86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BFD566-99BA-794B-9BE4-508F02D05A5E}"/>
              </a:ext>
            </a:extLst>
          </p:cNvPr>
          <p:cNvSpPr/>
          <p:nvPr userDrawn="1"/>
        </p:nvSpPr>
        <p:spPr>
          <a:xfrm>
            <a:off x="732758" y="732757"/>
            <a:ext cx="25966486" cy="35110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0" b="0" i="0" dirty="0">
              <a:latin typeface="Verdana Regular" charset="0"/>
            </a:endParaRPr>
          </a:p>
        </p:txBody>
      </p:sp>
      <p:pic>
        <p:nvPicPr>
          <p:cNvPr id="8" name="Picture 7" descr="OSU_horizontal_2C_O_over_B.eps">
            <a:extLst>
              <a:ext uri="{FF2B5EF4-FFF2-40B4-BE49-F238E27FC236}">
                <a16:creationId xmlns:a16="http://schemas.microsoft.com/office/drawing/2014/main" id="{ED729A68-CAAF-C741-85A5-4888EDE9B5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0" y="32179152"/>
            <a:ext cx="7046629" cy="224721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B911B4C-9500-0340-932A-5CFC9E30C8CA}"/>
              </a:ext>
            </a:extLst>
          </p:cNvPr>
          <p:cNvSpPr/>
          <p:nvPr userDrawn="1"/>
        </p:nvSpPr>
        <p:spPr>
          <a:xfrm>
            <a:off x="732756" y="710891"/>
            <a:ext cx="25966486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0" dirty="0">
              <a:solidFill>
                <a:schemeClr val="tx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73A5898-CBD3-444D-8860-AE9664C6125C}"/>
              </a:ext>
            </a:extLst>
          </p:cNvPr>
          <p:cNvSpPr txBox="1">
            <a:spLocks/>
          </p:cNvSpPr>
          <p:nvPr userDrawn="1"/>
        </p:nvSpPr>
        <p:spPr>
          <a:xfrm>
            <a:off x="1920236" y="749089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>
                <a:latin typeface="Impact" charset="0"/>
                <a:ea typeface="Impact" charset="0"/>
                <a:cs typeface="Impact" charset="0"/>
              </a:rPr>
              <a:t>COLLEGE OF ENGINEERING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97449-276A-2C4B-B90D-5FFAEAA0C96B}"/>
              </a:ext>
            </a:extLst>
          </p:cNvPr>
          <p:cNvSpPr/>
          <p:nvPr userDrawn="1"/>
        </p:nvSpPr>
        <p:spPr>
          <a:xfrm>
            <a:off x="732757" y="2498721"/>
            <a:ext cx="25966486" cy="1828799"/>
          </a:xfrm>
          <a:prstGeom prst="rect">
            <a:avLst/>
          </a:prstGeom>
          <a:solidFill>
            <a:srgbClr val="005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2970505-FFD5-1C40-8733-4459954A8BB3}"/>
              </a:ext>
            </a:extLst>
          </p:cNvPr>
          <p:cNvSpPr txBox="1">
            <a:spLocks/>
          </p:cNvSpPr>
          <p:nvPr userDrawn="1"/>
        </p:nvSpPr>
        <p:spPr>
          <a:xfrm>
            <a:off x="1920235" y="2536922"/>
            <a:ext cx="24779007" cy="18287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>
                <a:latin typeface="Impact" charset="0"/>
                <a:ea typeface="Impact" charset="0"/>
                <a:cs typeface="Impact" charset="0"/>
              </a:rPr>
              <a:t>Civil and Construction Engineering</a:t>
            </a:r>
          </a:p>
        </p:txBody>
      </p:sp>
    </p:spTree>
    <p:extLst>
      <p:ext uri="{BB962C8B-B14F-4D97-AF65-F5344CB8AC3E}">
        <p14:creationId xmlns:p14="http://schemas.microsoft.com/office/powerpoint/2010/main" val="402746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2B368F2-5C61-2345-A96A-93B9F5B19820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1828800" y="11693885"/>
            <a:ext cx="23774399" cy="12276460"/>
          </a:xfrm>
          <a:prstGeom prst="rect">
            <a:avLst/>
          </a:prstGeom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1C814-494F-4746-8398-577FE088640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1828800" y="25143371"/>
            <a:ext cx="11038114" cy="5358400"/>
          </a:xfrm>
          <a:prstGeom prst="rect">
            <a:avLst/>
          </a:prstGeom>
        </p:spPr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1B731ED-56D1-2142-BCD9-8F1CB0092667}"/>
              </a:ext>
            </a:extLst>
          </p:cNvPr>
          <p:cNvSpPr txBox="1">
            <a:spLocks/>
          </p:cNvSpPr>
          <p:nvPr/>
        </p:nvSpPr>
        <p:spPr>
          <a:xfrm>
            <a:off x="1828801" y="7462661"/>
            <a:ext cx="23774399" cy="520830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sus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dutat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nulla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amet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sz="7200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sz="7200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sz="72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A689E2-E5C8-3A40-9595-2D27BFCE174C}"/>
              </a:ext>
            </a:extLst>
          </p:cNvPr>
          <p:cNvSpPr txBox="1">
            <a:spLocks/>
          </p:cNvSpPr>
          <p:nvPr/>
        </p:nvSpPr>
        <p:spPr>
          <a:xfrm>
            <a:off x="1828800" y="5423346"/>
            <a:ext cx="23774400" cy="203931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12501" spc="101" dirty="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</a:t>
            </a:r>
            <a:r>
              <a:rPr lang="en-US" sz="12501" spc="101" dirty="0" err="1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lorem</a:t>
            </a:r>
            <a:r>
              <a:rPr lang="en-US" sz="12501" spc="101" dirty="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 </a:t>
            </a:r>
            <a:r>
              <a:rPr lang="en-US" sz="12501" spc="101" dirty="0" err="1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ipsum</a:t>
            </a:r>
            <a:endParaRPr lang="en-US" sz="12501" spc="101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3DE016A5-10A4-E04E-B289-98CB6C9807DA}"/>
              </a:ext>
            </a:extLst>
          </p:cNvPr>
          <p:cNvSpPr txBox="1">
            <a:spLocks/>
          </p:cNvSpPr>
          <p:nvPr/>
        </p:nvSpPr>
        <p:spPr>
          <a:xfrm>
            <a:off x="14565086" y="25143371"/>
            <a:ext cx="11038114" cy="6647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E05529"/>
                </a:solidFill>
                <a:latin typeface="Verdana Regular" charset="0"/>
                <a:ea typeface="Verdana Regular" charset="0"/>
                <a:cs typeface="Verdana Regular" charset="0"/>
              </a:rPr>
              <a:t>Title: lorem ipsum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F0A7710D-1084-944E-AA3C-0682F871FE79}"/>
              </a:ext>
            </a:extLst>
          </p:cNvPr>
          <p:cNvSpPr txBox="1">
            <a:spLocks/>
          </p:cNvSpPr>
          <p:nvPr/>
        </p:nvSpPr>
        <p:spPr>
          <a:xfrm>
            <a:off x="14565086" y="26109819"/>
            <a:ext cx="11038114" cy="82754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Bullet.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lum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exer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adipsustrud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doloree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tuerat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lorpera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esenibh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faccum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quamcommy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nit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lorerillut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ullam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quat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lore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verostrud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ming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aciliquisse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modolortin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volore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et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dionsenit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adit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,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consenim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zzrillute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el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euguerostie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faci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bla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conse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minim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zzriure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tio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dolore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tet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,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volobor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si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vendipit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,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quat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iustrud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eraeseniat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do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conummod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ea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alisci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tie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ea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commodo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lortis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aliquamcommy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niat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aliquat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niam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ercillan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feugue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magnisl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utpat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autat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. Sim ipsum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dolorem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velis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aut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vulputpat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facilit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am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delestrud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blan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vendre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elisisc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illaorp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ercilisi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faccumsandre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tat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dipit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nis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dionull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amconsequat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,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senisi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Lore del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utatis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amcorpercin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henim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zzriliq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uismodo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leniat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aciduisl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il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eugait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velis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nos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alit prat ad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tionsecte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conullan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et,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verit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accum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ad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essi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et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vel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dionsenit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adit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,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consenim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zzrillute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el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euguerostie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faci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bla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conse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minim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zzriure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tio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dolore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tet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,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volobor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 </a:t>
            </a:r>
            <a:r>
              <a:rPr lang="en-US" dirty="0" err="1">
                <a:latin typeface="Verdana Regular" charset="0"/>
                <a:ea typeface="Verdana Regular" charset="0"/>
                <a:cs typeface="Verdana Regular" charset="0"/>
              </a:rPr>
              <a:t>si</a:t>
            </a:r>
            <a:r>
              <a:rPr lang="en-US" dirty="0">
                <a:latin typeface="Verdana Regular" charset="0"/>
                <a:ea typeface="Verdana Regular" charset="0"/>
                <a:cs typeface="Verdana Regular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57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1">
      <a:dk1>
        <a:srgbClr val="141313"/>
      </a:dk1>
      <a:lt1>
        <a:srgbClr val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175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Impact</vt:lpstr>
      <vt:lpstr>Verdana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Forkey, Jack</dc:creator>
  <cp:lastModifiedBy>Forkey, Jack</cp:lastModifiedBy>
  <cp:revision>7</cp:revision>
  <dcterms:created xsi:type="dcterms:W3CDTF">2019-10-28T21:52:27Z</dcterms:created>
  <dcterms:modified xsi:type="dcterms:W3CDTF">2019-10-28T22:30:10Z</dcterms:modified>
</cp:coreProperties>
</file>