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2">
          <p15:clr>
            <a:srgbClr val="A4A3A4"/>
          </p15:clr>
        </p15:guide>
        <p15:guide id="2" pos="7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62"/>
  </p:normalViewPr>
  <p:slideViewPr>
    <p:cSldViewPr snapToGrid="0" snapToObjects="1" showGuides="1">
      <p:cViewPr varScale="1">
        <p:scale>
          <a:sx n="99" d="100"/>
          <a:sy n="99" d="100"/>
        </p:scale>
        <p:origin x="184" y="1640"/>
      </p:cViewPr>
      <p:guideLst>
        <p:guide orient="horz" pos="1642"/>
        <p:guide pos="71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 userDrawn="1"/>
        </p:nvSpPr>
        <p:spPr>
          <a:xfrm>
            <a:off x="-6940" y="-20820"/>
            <a:ext cx="12211242" cy="1143161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732722"/>
            <a:ext cx="10360501" cy="10832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3835235"/>
            <a:ext cx="8532178" cy="1327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Presenter(s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pic>
        <p:nvPicPr>
          <p:cNvPr id="41" name="Picture 40" descr="OSU_horizont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61" y="155700"/>
            <a:ext cx="2515086" cy="802078"/>
          </a:xfrm>
          <a:prstGeom prst="rect">
            <a:avLst/>
          </a:prstGeom>
        </p:spPr>
      </p:pic>
      <p:pic>
        <p:nvPicPr>
          <p:cNvPr id="6" name="Picture 5" descr="COE_MIME_Verdana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37" y="460024"/>
            <a:ext cx="55372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4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Verdana"/>
                <a:cs typeface="Verdana"/>
              </a:defRPr>
            </a:lvl1pPr>
            <a:lvl2pPr algn="l">
              <a:defRPr>
                <a:latin typeface="Verdana"/>
                <a:cs typeface="Verdana"/>
              </a:defRPr>
            </a:lvl2pPr>
            <a:lvl3pPr algn="l">
              <a:defRPr>
                <a:latin typeface="Verdana"/>
                <a:cs typeface="Verdana"/>
              </a:defRPr>
            </a:lvl3pPr>
            <a:lvl4pPr algn="l">
              <a:defRPr>
                <a:latin typeface="Verdana"/>
                <a:cs typeface="Verdana"/>
              </a:defRPr>
            </a:lvl4pPr>
            <a:lvl5pPr algn="l"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3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7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2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34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9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Impact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Thuy Tran</cp:lastModifiedBy>
  <cp:revision>16</cp:revision>
  <dcterms:created xsi:type="dcterms:W3CDTF">2017-05-19T18:48:06Z</dcterms:created>
  <dcterms:modified xsi:type="dcterms:W3CDTF">2017-05-24T17:27:38Z</dcterms:modified>
</cp:coreProperties>
</file>