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2">
          <p15:clr>
            <a:srgbClr val="A4A3A4"/>
          </p15:clr>
        </p15:guide>
        <p15:guide id="2" pos="71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/>
    <p:restoredTop sz="94662"/>
  </p:normalViewPr>
  <p:slideViewPr>
    <p:cSldViewPr snapToGrid="0" snapToObjects="1" showGuides="1">
      <p:cViewPr varScale="1">
        <p:scale>
          <a:sx n="99" d="100"/>
          <a:sy n="99" d="100"/>
        </p:scale>
        <p:origin x="184" y="1640"/>
      </p:cViewPr>
      <p:guideLst>
        <p:guide orient="horz" pos="1642"/>
        <p:guide pos="71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 userDrawn="1"/>
        </p:nvSpPr>
        <p:spPr>
          <a:xfrm>
            <a:off x="-6940" y="-20820"/>
            <a:ext cx="12211242" cy="1143161"/>
          </a:xfrm>
          <a:prstGeom prst="rect">
            <a:avLst/>
          </a:prstGeom>
          <a:solidFill>
            <a:srgbClr val="DC44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COE_CBEE_Verdana_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077" y="456148"/>
            <a:ext cx="5397500" cy="342900"/>
          </a:xfrm>
          <a:prstGeom prst="rect">
            <a:avLst/>
          </a:prstGeom>
        </p:spPr>
      </p:pic>
      <p:sp>
        <p:nvSpPr>
          <p:cNvPr id="38" name="Title 1"/>
          <p:cNvSpPr>
            <a:spLocks noGrp="1"/>
          </p:cNvSpPr>
          <p:nvPr>
            <p:ph type="ctrTitle" hasCustomPrompt="1"/>
          </p:nvPr>
        </p:nvSpPr>
        <p:spPr>
          <a:xfrm>
            <a:off x="914162" y="2732722"/>
            <a:ext cx="10360501" cy="108327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>
                <a:solidFill>
                  <a:srgbClr val="DC4400"/>
                </a:solidFill>
                <a:latin typeface="Impact"/>
                <a:cs typeface="Impact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324" y="3835235"/>
            <a:ext cx="8532178" cy="13278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buNone/>
              <a:defRPr sz="2800" baseline="0">
                <a:solidFill>
                  <a:schemeClr val="tx1"/>
                </a:solidFill>
                <a:latin typeface="Verdana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Presenter(s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Date</a:t>
            </a:r>
          </a:p>
        </p:txBody>
      </p:sp>
      <p:pic>
        <p:nvPicPr>
          <p:cNvPr id="41" name="Picture 40" descr="OSU_horizontal_2C_W_over_B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161" y="155700"/>
            <a:ext cx="2515086" cy="802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546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2979" y="1250845"/>
            <a:ext cx="10362867" cy="1193114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DC4400"/>
                </a:solidFill>
                <a:latin typeface="Impact"/>
                <a:cs typeface="Impac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2979" y="2443959"/>
            <a:ext cx="10362867" cy="3682206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Verdana"/>
                <a:cs typeface="Verdana"/>
              </a:defRPr>
            </a:lvl1pPr>
            <a:lvl2pPr algn="l">
              <a:defRPr>
                <a:latin typeface="Verdana"/>
                <a:cs typeface="Verdana"/>
              </a:defRPr>
            </a:lvl2pPr>
            <a:lvl3pPr algn="l">
              <a:defRPr>
                <a:latin typeface="Verdana"/>
                <a:cs typeface="Verdana"/>
              </a:defRPr>
            </a:lvl3pPr>
            <a:lvl4pPr algn="l">
              <a:defRPr>
                <a:latin typeface="Verdana"/>
                <a:cs typeface="Verdana"/>
              </a:defRPr>
            </a:lvl4pPr>
            <a:lvl5pPr algn="l">
              <a:defRPr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12979" y="6356351"/>
            <a:ext cx="2540521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9BD0DD54-9116-BF41-84A5-68A4D7F67848}" type="datetimeFigureOut">
              <a:rPr lang="en-US" smtClean="0"/>
              <a:pPr/>
              <a:t>5/24/17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6" y="6356351"/>
            <a:ext cx="255543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A9F06186-681F-7246-9274-0E5FA005C98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OSU_COE_horizontal_2C_O_over_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643" y="324700"/>
            <a:ext cx="2805112" cy="802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033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SU_COE_horizontal_2C_O_over_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643" y="324700"/>
            <a:ext cx="2805112" cy="802297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27889" y="2832443"/>
            <a:ext cx="10362867" cy="1193114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DC4400"/>
                </a:solidFill>
                <a:latin typeface="Impact"/>
                <a:cs typeface="Impac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12979" y="6356351"/>
            <a:ext cx="2540521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9BD0DD54-9116-BF41-84A5-68A4D7F67848}" type="datetimeFigureOut">
              <a:rPr lang="en-US" smtClean="0"/>
              <a:pPr/>
              <a:t>5/24/17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6" y="6356351"/>
            <a:ext cx="255543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A9F06186-681F-7246-9274-0E5FA005C9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974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SU_COE_horizontal_2C_O_over_B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643" y="324700"/>
            <a:ext cx="2805112" cy="802297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912979" y="6356351"/>
            <a:ext cx="2540521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9BD0DD54-9116-BF41-84A5-68A4D7F67848}" type="datetimeFigureOut">
              <a:rPr lang="en-US" smtClean="0"/>
              <a:pPr/>
              <a:t>5/24/17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5326" y="6356351"/>
            <a:ext cx="255543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cs typeface="Verdana"/>
              </a:defRPr>
            </a:lvl1pPr>
          </a:lstStyle>
          <a:p>
            <a:fld id="{A9F06186-681F-7246-9274-0E5FA005C98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62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034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32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78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6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097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0</Words>
  <Application>Microsoft Macintosh PowerPoint</Application>
  <PresentationFormat>Custom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Impact</vt:lpstr>
      <vt:lpstr>Verdana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Forkey</dc:creator>
  <cp:lastModifiedBy>Thuy Tran</cp:lastModifiedBy>
  <cp:revision>13</cp:revision>
  <dcterms:created xsi:type="dcterms:W3CDTF">2017-05-19T18:48:06Z</dcterms:created>
  <dcterms:modified xsi:type="dcterms:W3CDTF">2017-05-24T17:28:31Z</dcterms:modified>
</cp:coreProperties>
</file>