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57" r:id="rId5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86">
          <p15:clr>
            <a:srgbClr val="A4A3A4"/>
          </p15:clr>
        </p15:guide>
        <p15:guide id="2" orient="horz" pos="347">
          <p15:clr>
            <a:srgbClr val="A4A3A4"/>
          </p15:clr>
        </p15:guide>
        <p15:guide id="3" orient="horz" pos="2160">
          <p15:clr>
            <a:srgbClr val="A4A3A4"/>
          </p15:clr>
        </p15:guide>
        <p15:guide id="4" pos="7112">
          <p15:clr>
            <a:srgbClr val="A4A3A4"/>
          </p15:clr>
        </p15:guide>
        <p15:guide id="5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4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5"/>
  </p:normalViewPr>
  <p:slideViewPr>
    <p:cSldViewPr snapToGrid="0" snapToObjects="1" showGuides="1">
      <p:cViewPr varScale="1">
        <p:scale>
          <a:sx n="108" d="100"/>
          <a:sy n="108" d="100"/>
        </p:scale>
        <p:origin x="208" y="1480"/>
      </p:cViewPr>
      <p:guideLst>
        <p:guide orient="horz" pos="3986"/>
        <p:guide orient="horz" pos="347"/>
        <p:guide orient="horz" pos="2160"/>
        <p:guide pos="7112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-9620" y="-9622"/>
            <a:ext cx="12211242" cy="6877243"/>
          </a:xfrm>
          <a:prstGeom prst="rect">
            <a:avLst/>
          </a:prstGeom>
          <a:solidFill>
            <a:srgbClr val="DC44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162" y="2977163"/>
            <a:ext cx="10360501" cy="1083277"/>
          </a:xfrm>
        </p:spPr>
        <p:txBody>
          <a:bodyPr>
            <a:normAutofit/>
          </a:bodyPr>
          <a:lstStyle>
            <a:lvl1pPr>
              <a:defRPr sz="4800">
                <a:solidFill>
                  <a:schemeClr val="bg1"/>
                </a:solidFill>
                <a:latin typeface="Impact"/>
                <a:cs typeface="Impact"/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324" y="4079676"/>
            <a:ext cx="8532178" cy="1327821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buNone/>
              <a:defRPr sz="2800" baseline="0">
                <a:solidFill>
                  <a:srgbClr val="FFFFFF"/>
                </a:solidFill>
                <a:latin typeface="Verdana"/>
                <a:cs typeface="Verdan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Presenter(s</a:t>
            </a:r>
            <a:r>
              <a:rPr lang="en-US" dirty="0" smtClean="0"/>
              <a:t>) </a:t>
            </a:r>
            <a:br>
              <a:rPr lang="en-US" dirty="0" smtClean="0"/>
            </a:br>
            <a:r>
              <a:rPr lang="en-US" dirty="0" smtClean="0"/>
              <a:t>Date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686409" y="6075181"/>
            <a:ext cx="31230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Verdana"/>
                <a:cs typeface="Verdana"/>
              </a:rPr>
              <a:t>COLLEGE OF ENGINEERING</a:t>
            </a:r>
            <a:endParaRPr lang="en-US" sz="160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4507537" y="6075181"/>
            <a:ext cx="6999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1200" smtClean="0">
                <a:solidFill>
                  <a:srgbClr val="FFFFFF"/>
                </a:solidFill>
                <a:latin typeface="Verdana"/>
                <a:ea typeface="+mn-ea"/>
                <a:cs typeface="Verdana"/>
              </a:rPr>
              <a:t>School </a:t>
            </a:r>
            <a:r>
              <a:rPr lang="en-US" sz="1600" kern="1200" dirty="0" smtClean="0">
                <a:solidFill>
                  <a:srgbClr val="FFFFFF"/>
                </a:solidFill>
                <a:latin typeface="Verdana"/>
                <a:ea typeface="+mn-ea"/>
                <a:cs typeface="Verdana"/>
              </a:rPr>
              <a:t>of Civil and Construction Engineering</a:t>
            </a:r>
            <a:r>
              <a:rPr lang="en-US" sz="1600" kern="1200" baseline="0" dirty="0" smtClean="0">
                <a:solidFill>
                  <a:srgbClr val="FFFFFF"/>
                </a:solidFill>
                <a:latin typeface="Verdana"/>
                <a:ea typeface="+mn-ea"/>
                <a:cs typeface="Verdana"/>
              </a:rPr>
              <a:t> </a:t>
            </a:r>
            <a:endParaRPr lang="en-US" sz="1600" dirty="0">
              <a:solidFill>
                <a:srgbClr val="FFFFFF"/>
              </a:solidFill>
              <a:latin typeface="Verdana"/>
              <a:cs typeface="Verdana"/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86201" y="6027385"/>
            <a:ext cx="10622362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OSU_vertical_2C_W_over_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7761" y="467917"/>
            <a:ext cx="1953304" cy="2057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89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2979" y="1250845"/>
            <a:ext cx="10362867" cy="1193114"/>
          </a:xfrm>
        </p:spPr>
        <p:txBody>
          <a:bodyPr/>
          <a:lstStyle>
            <a:lvl1pPr algn="l">
              <a:defRPr>
                <a:solidFill>
                  <a:srgbClr val="DC44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2979" y="2443959"/>
            <a:ext cx="10362867" cy="3682206"/>
          </a:xfrm>
        </p:spPr>
        <p:txBody>
          <a:bodyPr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2979" y="6356351"/>
            <a:ext cx="2540521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Verdana"/>
                <a:cs typeface="Verdana"/>
              </a:defRPr>
            </a:lvl1pPr>
          </a:lstStyle>
          <a:p>
            <a:fld id="{9BD0DD54-9116-BF41-84A5-68A4D7F67848}" type="datetimeFigureOut">
              <a:rPr lang="en-US" smtClean="0"/>
              <a:pPr/>
              <a:t>5/24/17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5326" y="6356351"/>
            <a:ext cx="255543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Verdana"/>
                <a:cs typeface="Verdana"/>
              </a:defRPr>
            </a:lvl1pPr>
          </a:lstStyle>
          <a:p>
            <a:fld id="{A9F06186-681F-7246-9274-0E5FA005C98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OSU_COE_horizontal_2C_O_over_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5643" y="324700"/>
            <a:ext cx="2805112" cy="802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875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SU_COE_horizontal_2C_O_over_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5643" y="324700"/>
            <a:ext cx="2805112" cy="802297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927889" y="2832443"/>
            <a:ext cx="10362867" cy="1193114"/>
          </a:xfrm>
        </p:spPr>
        <p:txBody>
          <a:bodyPr/>
          <a:lstStyle>
            <a:lvl1pPr algn="ctr">
              <a:defRPr>
                <a:solidFill>
                  <a:srgbClr val="DC44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912979" y="6356351"/>
            <a:ext cx="2540521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Verdana"/>
                <a:cs typeface="Verdana"/>
              </a:defRPr>
            </a:lvl1pPr>
          </a:lstStyle>
          <a:p>
            <a:fld id="{9BD0DD54-9116-BF41-84A5-68A4D7F67848}" type="datetimeFigureOut">
              <a:rPr lang="en-US" smtClean="0"/>
              <a:pPr/>
              <a:t>5/24/17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5326" y="6356351"/>
            <a:ext cx="255543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Verdana"/>
                <a:cs typeface="Verdana"/>
              </a:defRPr>
            </a:lvl1pPr>
          </a:lstStyle>
          <a:p>
            <a:fld id="{A9F06186-681F-7246-9274-0E5FA005C9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229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SU_COE_horizontal_2C_O_over_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5643" y="324700"/>
            <a:ext cx="2805112" cy="802297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912979" y="6356351"/>
            <a:ext cx="2540521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Verdana"/>
                <a:cs typeface="Verdana"/>
              </a:defRPr>
            </a:lvl1pPr>
          </a:lstStyle>
          <a:p>
            <a:fld id="{9BD0DD54-9116-BF41-84A5-68A4D7F67848}" type="datetimeFigureOut">
              <a:rPr lang="en-US" smtClean="0"/>
              <a:pPr/>
              <a:t>5/24/17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5326" y="6356351"/>
            <a:ext cx="255543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Verdana"/>
                <a:cs typeface="Verdana"/>
              </a:defRPr>
            </a:lvl1pPr>
          </a:lstStyle>
          <a:p>
            <a:fld id="{A9F06186-681F-7246-9274-0E5FA005C9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829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404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Impact"/>
          <a:ea typeface="+mj-ea"/>
          <a:cs typeface="Impact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Verdana"/>
          <a:ea typeface="+mn-ea"/>
          <a:cs typeface="Verdan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Verdana"/>
          <a:ea typeface="+mn-ea"/>
          <a:cs typeface="Verdan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Verdana"/>
          <a:ea typeface="+mn-ea"/>
          <a:cs typeface="Verdan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Verdana"/>
          <a:ea typeface="+mn-ea"/>
          <a:cs typeface="Verdan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Verdana"/>
          <a:ea typeface="+mn-ea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43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74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03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80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0</Words>
  <Application>Microsoft Macintosh PowerPoint</Application>
  <PresentationFormat>Custom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</vt:lpstr>
      <vt:lpstr>Impact</vt:lpstr>
      <vt:lpstr>Verdana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Oregon State University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 Forkey</dc:creator>
  <cp:lastModifiedBy>Thuy Tran</cp:lastModifiedBy>
  <cp:revision>26</cp:revision>
  <dcterms:created xsi:type="dcterms:W3CDTF">2017-05-17T21:58:52Z</dcterms:created>
  <dcterms:modified xsi:type="dcterms:W3CDTF">2017-05-24T17:26:00Z</dcterms:modified>
</cp:coreProperties>
</file>