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86">
          <p15:clr>
            <a:srgbClr val="A4A3A4"/>
          </p15:clr>
        </p15:guide>
        <p15:guide id="2" orient="horz" pos="347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7112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43"/>
  </p:normalViewPr>
  <p:slideViewPr>
    <p:cSldViewPr snapToGrid="0" snapToObjects="1" showGuides="1">
      <p:cViewPr varScale="1">
        <p:scale>
          <a:sx n="112" d="100"/>
          <a:sy n="112" d="100"/>
        </p:scale>
        <p:origin x="232" y="1424"/>
      </p:cViewPr>
      <p:guideLst>
        <p:guide orient="horz" pos="3986"/>
        <p:guide orient="horz" pos="347"/>
        <p:guide orient="horz" pos="2160"/>
        <p:guide pos="7112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Presenter(s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86409" y="6075181"/>
            <a:ext cx="3123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Verdana"/>
                <a:cs typeface="Verdana"/>
              </a:rPr>
              <a:t>COLLEGE OF ENGINEERING</a:t>
            </a:r>
            <a:endParaRPr lang="en-US"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07537" y="6075181"/>
            <a:ext cx="6999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kern="1200" dirty="0" smtClean="0">
                <a:solidFill>
                  <a:schemeClr val="bg1"/>
                </a:solidFill>
                <a:latin typeface="Verdana"/>
                <a:ea typeface="+mn-ea"/>
                <a:cs typeface="Verdana"/>
              </a:rPr>
              <a:t>School of Chemical, Biological, and Environmental Engineering</a:t>
            </a:r>
            <a:endParaRPr lang="en-US" sz="16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86201" y="6027385"/>
            <a:ext cx="10622362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4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4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0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0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Impact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Thuy Tran</cp:lastModifiedBy>
  <cp:revision>25</cp:revision>
  <dcterms:created xsi:type="dcterms:W3CDTF">2017-05-17T21:58:52Z</dcterms:created>
  <dcterms:modified xsi:type="dcterms:W3CDTF">2017-05-24T17:26:22Z</dcterms:modified>
</cp:coreProperties>
</file>