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72">
          <p15:clr>
            <a:srgbClr val="A4A3A4"/>
          </p15:clr>
        </p15:guide>
        <p15:guide id="2" orient="horz" pos="347">
          <p15:clr>
            <a:srgbClr val="A4A3A4"/>
          </p15:clr>
        </p15:guide>
        <p15:guide id="3" orient="horz" pos="1872">
          <p15:clr>
            <a:srgbClr val="A4A3A4"/>
          </p15:clr>
        </p15:guide>
        <p15:guide id="4" pos="7112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4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/>
    <p:restoredTop sz="94662"/>
  </p:normalViewPr>
  <p:slideViewPr>
    <p:cSldViewPr snapToGrid="0" snapToObjects="1" showGuides="1">
      <p:cViewPr varScale="1">
        <p:scale>
          <a:sx n="99" d="100"/>
          <a:sy n="99" d="100"/>
        </p:scale>
        <p:origin x="184" y="1640"/>
      </p:cViewPr>
      <p:guideLst>
        <p:guide orient="horz" pos="3972"/>
        <p:guide orient="horz" pos="347"/>
        <p:guide orient="horz" pos="1872"/>
        <p:guide pos="7112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9620" y="-9622"/>
            <a:ext cx="12211242" cy="6877243"/>
          </a:xfrm>
          <a:prstGeom prst="rect">
            <a:avLst/>
          </a:prstGeom>
          <a:solidFill>
            <a:srgbClr val="DC44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162" y="2977163"/>
            <a:ext cx="10360501" cy="1083277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324" y="4079676"/>
            <a:ext cx="8532178" cy="1327821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buNone/>
              <a:defRPr sz="2800" baseline="0">
                <a:solidFill>
                  <a:srgbClr val="FFFFFF"/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Presenter(s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Date</a:t>
            </a:r>
          </a:p>
        </p:txBody>
      </p:sp>
      <p:pic>
        <p:nvPicPr>
          <p:cNvPr id="7" name="Picture 6" descr="OSU_vertical_2C_W_over_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761" y="467917"/>
            <a:ext cx="1953304" cy="2057399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86201" y="6075181"/>
            <a:ext cx="106223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Verdana"/>
                <a:cs typeface="Verdana"/>
              </a:rPr>
              <a:t>COLLEGE OF ENGINEERING</a:t>
            </a:r>
            <a:endParaRPr lang="en-US" sz="16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86201" y="6027385"/>
            <a:ext cx="36469566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78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0DD54-9116-BF41-84A5-68A4D7F67848}" type="datetimeFigureOut">
              <a:rPr lang="en-US" smtClean="0"/>
              <a:t>5/24/17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6186-681F-7246-9274-0E5FA005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106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979" y="1250845"/>
            <a:ext cx="10362867" cy="1193114"/>
          </a:xfrm>
        </p:spPr>
        <p:txBody>
          <a:bodyPr/>
          <a:lstStyle>
            <a:lvl1pPr algn="l">
              <a:defRPr>
                <a:solidFill>
                  <a:srgbClr val="DC44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979" y="2443959"/>
            <a:ext cx="10362867" cy="3682206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2979" y="6356351"/>
            <a:ext cx="2540521" cy="365125"/>
          </a:xfr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9BD0DD54-9116-BF41-84A5-68A4D7F67848}" type="datetimeFigureOut">
              <a:rPr lang="en-US" smtClean="0"/>
              <a:pPr/>
              <a:t>5/24/17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6" y="6356351"/>
            <a:ext cx="2555430" cy="365125"/>
          </a:xfr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A9F06186-681F-7246-9274-0E5FA005C98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OSU_COE_horizontal_2C_O_over_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643" y="324700"/>
            <a:ext cx="2805112" cy="80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875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SU_COE_horizontal_2C_O_over_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643" y="324700"/>
            <a:ext cx="2805112" cy="80229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27889" y="2832443"/>
            <a:ext cx="10362867" cy="1193114"/>
          </a:xfrm>
        </p:spPr>
        <p:txBody>
          <a:bodyPr/>
          <a:lstStyle>
            <a:lvl1pPr algn="ctr">
              <a:defRPr>
                <a:solidFill>
                  <a:srgbClr val="DC44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912979" y="6356351"/>
            <a:ext cx="2540521" cy="365125"/>
          </a:xfr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9BD0DD54-9116-BF41-84A5-68A4D7F67848}" type="datetimeFigureOut">
              <a:rPr lang="en-US" smtClean="0"/>
              <a:pPr/>
              <a:t>5/24/17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6" y="6356351"/>
            <a:ext cx="2555430" cy="365125"/>
          </a:xfr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A9F06186-681F-7246-9274-0E5FA005C9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229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SU_COE_horizontal_2C_O_over_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643" y="324700"/>
            <a:ext cx="2805112" cy="802297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12979" y="6356351"/>
            <a:ext cx="2540521" cy="365125"/>
          </a:xfr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9BD0DD54-9116-BF41-84A5-68A4D7F67848}" type="datetimeFigureOut">
              <a:rPr lang="en-US" smtClean="0"/>
              <a:pPr/>
              <a:t>5/24/17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6" y="6356351"/>
            <a:ext cx="2555430" cy="365125"/>
          </a:xfr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A9F06186-681F-7246-9274-0E5FA005C9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829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0DD54-9116-BF41-84A5-68A4D7F67848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06186-681F-7246-9274-0E5FA005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404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4" r:id="rId4"/>
    <p:sldLayoutId id="2147483655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Impact"/>
          <a:ea typeface="+mj-ea"/>
          <a:cs typeface="Impac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Verdana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Verdana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Verdana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Verdana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43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006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050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215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0</Words>
  <Application>Microsoft Macintosh PowerPoint</Application>
  <PresentationFormat>Custom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Impact</vt:lpstr>
      <vt:lpstr>Verdana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 Forkey</dc:creator>
  <cp:lastModifiedBy>Thuy Tran</cp:lastModifiedBy>
  <cp:revision>25</cp:revision>
  <dcterms:created xsi:type="dcterms:W3CDTF">2017-05-17T21:58:52Z</dcterms:created>
  <dcterms:modified xsi:type="dcterms:W3CDTF">2017-05-24T17:22:46Z</dcterms:modified>
</cp:coreProperties>
</file>