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60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9">
          <p15:clr>
            <a:srgbClr val="A4A3A4"/>
          </p15:clr>
        </p15:guide>
        <p15:guide id="2" orient="horz" pos="374">
          <p15:clr>
            <a:srgbClr val="A4A3A4"/>
          </p15:clr>
        </p15:guide>
        <p15:guide id="3" pos="3678">
          <p15:clr>
            <a:srgbClr val="A4A3A4"/>
          </p15:clr>
        </p15:guide>
        <p15:guide id="4" pos="3559">
          <p15:clr>
            <a:srgbClr val="A4A3A4"/>
          </p15:clr>
        </p15:guide>
        <p15:guide id="5" pos="4444">
          <p15:clr>
            <a:srgbClr val="A4A3A4"/>
          </p15:clr>
        </p15:guide>
        <p15:guide id="6" pos="4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D7819"/>
    <a:srgbClr val="D94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82" d="100"/>
          <a:sy n="82" d="100"/>
        </p:scale>
        <p:origin x="3376" y="192"/>
      </p:cViewPr>
      <p:guideLst>
        <p:guide orient="horz" pos="2369"/>
        <p:guide orient="horz" pos="374"/>
        <p:guide pos="3678"/>
        <p:guide pos="3559"/>
        <p:guide pos="4444"/>
        <p:guide pos="4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COLLEGE OF ENGINEERING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57455" y="4206875"/>
            <a:ext cx="2798679" cy="54657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Verdana"/>
                <a:cs typeface="Verdana"/>
              </a:defRPr>
            </a:lvl1pPr>
          </a:lstStyle>
          <a:p>
            <a:pPr lvl="0"/>
            <a:r>
              <a:rPr lang="en-US" dirty="0"/>
              <a:t>Click to</a:t>
            </a:r>
          </a:p>
        </p:txBody>
      </p:sp>
    </p:spTree>
    <p:extLst>
      <p:ext uri="{BB962C8B-B14F-4D97-AF65-F5344CB8AC3E}">
        <p14:creationId xmlns:p14="http://schemas.microsoft.com/office/powerpoint/2010/main" val="82687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66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3886200" y="7681913"/>
            <a:ext cx="3909289" cy="23974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OSU_vertical_2C_O_over_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010" y="8133416"/>
            <a:ext cx="1447630" cy="1524776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22676" y="-32302"/>
            <a:ext cx="7829090" cy="3797113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650" y="391462"/>
            <a:ext cx="3353489" cy="436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COLLEGE OF ENGINEERING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1016" y="755934"/>
            <a:ext cx="6405584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9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1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69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1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oregonstate.ed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51" y="391462"/>
            <a:ext cx="2427056" cy="436343"/>
          </a:xfrm>
        </p:spPr>
        <p:txBody>
          <a:bodyPr>
            <a:normAutofit/>
          </a:bodyPr>
          <a:lstStyle/>
          <a:p>
            <a:r>
              <a:rPr lang="en-US" sz="1200" dirty="0"/>
              <a:t>COLLEGE OF ENGINEERING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7455" y="4105275"/>
            <a:ext cx="2798679" cy="18437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6600"/>
                </a:solidFill>
                <a:latin typeface="Verdana"/>
                <a:cs typeface="Verdana"/>
              </a:rPr>
              <a:t>Day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6600"/>
                </a:solidFill>
                <a:latin typeface="Verdana"/>
                <a:cs typeface="Verdana"/>
              </a:rPr>
              <a:t>Month XX</a:t>
            </a:r>
          </a:p>
          <a:p>
            <a:r>
              <a:rPr lang="en-US" sz="2800" dirty="0">
                <a:latin typeface="Verdana"/>
                <a:cs typeface="Verdana"/>
              </a:rPr>
              <a:t>X P.M.</a:t>
            </a:r>
          </a:p>
        </p:txBody>
      </p:sp>
      <p:pic>
        <p:nvPicPr>
          <p:cNvPr id="4" name="Picture 3" descr="FP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762164"/>
            <a:ext cx="3919749" cy="3919749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569436" y="5910917"/>
            <a:ext cx="2798679" cy="731184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Location, location, location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68475" y="6734758"/>
            <a:ext cx="2917873" cy="2983372"/>
          </a:xfrm>
          <a:prstGeom prst="rect">
            <a:avLst/>
          </a:prstGeom>
        </p:spPr>
        <p:txBody>
          <a:bodyPr vert="horz"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FF6600"/>
                </a:solidFill>
              </a:rPr>
              <a:t>Short description </a:t>
            </a:r>
            <a:r>
              <a:rPr lang="en-US" sz="1400" dirty="0" err="1">
                <a:solidFill>
                  <a:srgbClr val="FF6600"/>
                </a:solidFill>
              </a:rPr>
              <a:t>olenducit</a:t>
            </a:r>
            <a:r>
              <a:rPr lang="en-US" sz="1400" dirty="0">
                <a:solidFill>
                  <a:srgbClr val="FF6600"/>
                </a:solidFill>
              </a:rPr>
              <a:t>  </a:t>
            </a:r>
            <a:r>
              <a:rPr lang="en-US" sz="1400" dirty="0" err="1">
                <a:solidFill>
                  <a:srgbClr val="FF6600"/>
                </a:solidFill>
              </a:rPr>
              <a:t>explabo</a:t>
            </a:r>
            <a:r>
              <a:rPr lang="en-US" sz="1400" dirty="0">
                <a:solidFill>
                  <a:srgbClr val="FF6600"/>
                </a:solidFill>
              </a:rPr>
              <a:t> </a:t>
            </a:r>
            <a:r>
              <a:rPr lang="en-US" sz="1400" dirty="0" err="1">
                <a:solidFill>
                  <a:srgbClr val="FF6600"/>
                </a:solidFill>
              </a:rPr>
              <a:t>lessenat</a:t>
            </a:r>
            <a:r>
              <a:rPr lang="en-US" sz="1400" dirty="0">
                <a:solidFill>
                  <a:srgbClr val="FF6600"/>
                </a:solidFill>
              </a:rPr>
              <a:t> </a:t>
            </a:r>
            <a:r>
              <a:rPr lang="en-US" sz="1400" dirty="0" err="1">
                <a:solidFill>
                  <a:srgbClr val="FF6600"/>
                </a:solidFill>
              </a:rPr>
              <a:t>noctam</a:t>
            </a:r>
            <a:r>
              <a:rPr lang="en-US" sz="1400" dirty="0">
                <a:solidFill>
                  <a:srgbClr val="FF6600"/>
                </a:solidFill>
              </a:rPr>
              <a:t>.</a:t>
            </a:r>
          </a:p>
          <a:p>
            <a:endParaRPr lang="en-US" sz="1100" dirty="0"/>
          </a:p>
          <a:p>
            <a:r>
              <a:rPr lang="en-US" sz="1100" dirty="0"/>
              <a:t>Longer description: 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Accommodations for disabilities may be made by contacting 541-737-XXXX or </a:t>
            </a:r>
            <a:r>
              <a:rPr lang="en-US" sz="1100" dirty="0">
                <a:hlinkClick r:id="rId3"/>
              </a:rPr>
              <a:t>email@oregonstate.edu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FREE and open to the public</a:t>
            </a:r>
          </a:p>
          <a:p>
            <a:endParaRPr lang="en-US" sz="1100" dirty="0"/>
          </a:p>
          <a:p>
            <a:r>
              <a:rPr lang="en-US" sz="1100" dirty="0"/>
              <a:t>Website link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44513" y="790771"/>
            <a:ext cx="6739678" cy="2971393"/>
          </a:xfrm>
          <a:prstGeom prst="rect">
            <a:avLst/>
          </a:prstGeom>
        </p:spPr>
        <p:txBody>
          <a:bodyPr vert="horz" anchor="ctr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5400" dirty="0">
                <a:solidFill>
                  <a:schemeClr val="bg1"/>
                </a:solidFill>
              </a:rPr>
              <a:t>HEADLINE/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TITLE OF EVENT/OR NAME</a:t>
            </a:r>
          </a:p>
        </p:txBody>
      </p:sp>
    </p:spTree>
    <p:extLst>
      <p:ext uri="{BB962C8B-B14F-4D97-AF65-F5344CB8AC3E}">
        <p14:creationId xmlns:p14="http://schemas.microsoft.com/office/powerpoint/2010/main" val="273013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0BC4E5-659F-8044-AC86-D2D638DD7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7772400" cy="3772641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709855" y="4247515"/>
            <a:ext cx="2917873" cy="5526034"/>
          </a:xfrm>
          <a:prstGeom prst="rect">
            <a:avLst/>
          </a:prstGeom>
        </p:spPr>
        <p:txBody>
          <a:bodyPr vert="horz"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FF6600"/>
                </a:solidFill>
              </a:rPr>
              <a:t>Short description </a:t>
            </a:r>
            <a:r>
              <a:rPr lang="en-US" sz="1400" dirty="0" err="1">
                <a:solidFill>
                  <a:srgbClr val="FF6600"/>
                </a:solidFill>
              </a:rPr>
              <a:t>olenducit</a:t>
            </a:r>
            <a:r>
              <a:rPr lang="en-US" sz="1400" dirty="0">
                <a:solidFill>
                  <a:srgbClr val="FF6600"/>
                </a:solidFill>
              </a:rPr>
              <a:t>  </a:t>
            </a:r>
            <a:r>
              <a:rPr lang="en-US" sz="1400" dirty="0" err="1">
                <a:solidFill>
                  <a:srgbClr val="FF6600"/>
                </a:solidFill>
              </a:rPr>
              <a:t>explabo</a:t>
            </a:r>
            <a:r>
              <a:rPr lang="en-US" sz="1400" dirty="0">
                <a:solidFill>
                  <a:srgbClr val="FF6600"/>
                </a:solidFill>
              </a:rPr>
              <a:t> </a:t>
            </a:r>
            <a:r>
              <a:rPr lang="en-US" sz="1400" dirty="0" err="1">
                <a:solidFill>
                  <a:srgbClr val="FF6600"/>
                </a:solidFill>
              </a:rPr>
              <a:t>lessenat</a:t>
            </a:r>
            <a:r>
              <a:rPr lang="en-US" sz="1400" dirty="0">
                <a:solidFill>
                  <a:srgbClr val="FF6600"/>
                </a:solidFill>
              </a:rPr>
              <a:t> </a:t>
            </a:r>
            <a:r>
              <a:rPr lang="en-US" sz="1400" dirty="0" err="1">
                <a:solidFill>
                  <a:srgbClr val="FF6600"/>
                </a:solidFill>
              </a:rPr>
              <a:t>noctam</a:t>
            </a:r>
            <a:r>
              <a:rPr lang="en-US" sz="1400" dirty="0">
                <a:solidFill>
                  <a:srgbClr val="FF6600"/>
                </a:solidFill>
              </a:rPr>
              <a:t>.</a:t>
            </a:r>
          </a:p>
          <a:p>
            <a:endParaRPr lang="en-US" sz="1100" dirty="0"/>
          </a:p>
          <a:p>
            <a:r>
              <a:rPr lang="en-US" sz="1100" dirty="0"/>
              <a:t>Longer description: 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 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endParaRPr lang="en-US" sz="1100" dirty="0"/>
          </a:p>
          <a:p>
            <a:r>
              <a:rPr lang="en-US" sz="1100" dirty="0"/>
              <a:t>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 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 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num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157905" y="4228941"/>
            <a:ext cx="2917873" cy="5205942"/>
          </a:xfrm>
          <a:prstGeom prst="rect">
            <a:avLst/>
          </a:prstGeom>
        </p:spPr>
        <p:txBody>
          <a:bodyPr vert="horz"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FF6600"/>
                </a:solidFill>
              </a:rPr>
              <a:t>Short description </a:t>
            </a:r>
            <a:r>
              <a:rPr lang="en-US" sz="1400" dirty="0" err="1">
                <a:solidFill>
                  <a:srgbClr val="FF6600"/>
                </a:solidFill>
              </a:rPr>
              <a:t>olenducit</a:t>
            </a:r>
            <a:r>
              <a:rPr lang="en-US" sz="1400" dirty="0">
                <a:solidFill>
                  <a:srgbClr val="FF6600"/>
                </a:solidFill>
              </a:rPr>
              <a:t>  </a:t>
            </a:r>
            <a:r>
              <a:rPr lang="en-US" sz="1400" dirty="0" err="1">
                <a:solidFill>
                  <a:srgbClr val="FF6600"/>
                </a:solidFill>
              </a:rPr>
              <a:t>explabo</a:t>
            </a:r>
            <a:r>
              <a:rPr lang="en-US" sz="1400" dirty="0">
                <a:solidFill>
                  <a:srgbClr val="FF6600"/>
                </a:solidFill>
              </a:rPr>
              <a:t> </a:t>
            </a:r>
            <a:r>
              <a:rPr lang="en-US" sz="1400" dirty="0" err="1">
                <a:solidFill>
                  <a:srgbClr val="FF6600"/>
                </a:solidFill>
              </a:rPr>
              <a:t>lessenat</a:t>
            </a:r>
            <a:r>
              <a:rPr lang="en-US" sz="1400" dirty="0">
                <a:solidFill>
                  <a:srgbClr val="FF6600"/>
                </a:solidFill>
              </a:rPr>
              <a:t> </a:t>
            </a:r>
            <a:r>
              <a:rPr lang="en-US" sz="1400" dirty="0" err="1">
                <a:solidFill>
                  <a:srgbClr val="FF6600"/>
                </a:solidFill>
              </a:rPr>
              <a:t>noctam</a:t>
            </a:r>
            <a:r>
              <a:rPr lang="en-US" sz="1400" dirty="0">
                <a:solidFill>
                  <a:srgbClr val="FF6600"/>
                </a:solidFill>
              </a:rPr>
              <a:t>.</a:t>
            </a:r>
          </a:p>
          <a:p>
            <a:endParaRPr lang="en-US" sz="1100" dirty="0"/>
          </a:p>
          <a:p>
            <a:r>
              <a:rPr lang="en-US" sz="1100" dirty="0"/>
              <a:t>Longer description: 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 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r>
              <a:rPr lang="en-US" sz="1100" dirty="0"/>
              <a:t>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endParaRPr lang="en-US" sz="1100" dirty="0"/>
          </a:p>
          <a:p>
            <a:r>
              <a:rPr lang="en-US" sz="1100" dirty="0"/>
              <a:t>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 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 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num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Les </a:t>
            </a:r>
            <a:r>
              <a:rPr lang="en-US" sz="1100" dirty="0" err="1"/>
              <a:t>tiorem</a:t>
            </a:r>
            <a:r>
              <a:rPr lang="en-US" sz="1100" dirty="0"/>
              <a:t> re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vollabore</a:t>
            </a:r>
            <a:r>
              <a:rPr lang="en-US" sz="1100" dirty="0"/>
              <a:t> </a:t>
            </a:r>
            <a:r>
              <a:rPr lang="en-US" sz="1100" dirty="0" err="1"/>
              <a:t>num</a:t>
            </a:r>
            <a:r>
              <a:rPr lang="en-US" sz="1100" dirty="0"/>
              <a:t> </a:t>
            </a:r>
            <a:r>
              <a:rPr lang="en-US" sz="1100" dirty="0" err="1"/>
              <a:t>quat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etrete</a:t>
            </a:r>
            <a:r>
              <a:rPr lang="en-US" sz="1100" dirty="0"/>
              <a:t> </a:t>
            </a:r>
            <a:r>
              <a:rPr lang="en-US" sz="1100" dirty="0" err="1"/>
              <a:t>vitiaes</a:t>
            </a:r>
            <a:r>
              <a:rPr lang="en-US" sz="1100" dirty="0"/>
              <a:t> </a:t>
            </a:r>
            <a:r>
              <a:rPr lang="en-US" sz="1100" dirty="0" err="1"/>
              <a:t>sinvellam</a:t>
            </a:r>
            <a:r>
              <a:rPr lang="en-US" sz="1100" dirty="0"/>
              <a:t> </a:t>
            </a:r>
            <a:r>
              <a:rPr lang="en-US" sz="1100" dirty="0" err="1"/>
              <a:t>fugia</a:t>
            </a:r>
            <a:r>
              <a:rPr lang="en-US" sz="1100" dirty="0"/>
              <a:t> </a:t>
            </a:r>
            <a:r>
              <a:rPr lang="en-US" sz="1100" dirty="0" err="1"/>
              <a:t>volut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aut</a:t>
            </a:r>
            <a:r>
              <a:rPr lang="en-US" sz="1100" dirty="0"/>
              <a:t> </a:t>
            </a:r>
            <a:r>
              <a:rPr lang="en-US" sz="1100" dirty="0" err="1"/>
              <a:t>sequatem</a:t>
            </a:r>
            <a:r>
              <a:rPr lang="en-US" sz="1100" dirty="0"/>
              <a:t> </a:t>
            </a:r>
            <a:r>
              <a:rPr lang="en-US" sz="1100" dirty="0" err="1"/>
              <a:t>autecte</a:t>
            </a:r>
            <a:r>
              <a:rPr lang="en-US" sz="1100" dirty="0"/>
              <a:t>.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0823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">
      <a:dk1>
        <a:sysClr val="windowText" lastClr="000000"/>
      </a:dk1>
      <a:lt1>
        <a:sysClr val="window" lastClr="FFFFFF"/>
      </a:lt1>
      <a:dk2>
        <a:srgbClr val="C84405"/>
      </a:dk2>
      <a:lt2>
        <a:srgbClr val="EEECE1"/>
      </a:lt2>
      <a:accent1>
        <a:srgbClr val="C84405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SU">
      <a:dk1>
        <a:sysClr val="windowText" lastClr="000000"/>
      </a:dk1>
      <a:lt1>
        <a:sysClr val="window" lastClr="FFFFFF"/>
      </a:lt1>
      <a:dk2>
        <a:srgbClr val="C84405"/>
      </a:dk2>
      <a:lt2>
        <a:srgbClr val="EEECE1"/>
      </a:lt2>
      <a:accent1>
        <a:srgbClr val="C84405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358</Words>
  <Application>Microsoft Macintosh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1_Office Theme</vt:lpstr>
      <vt:lpstr>COLLEGE OF ENGINEERING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Forkey</dc:creator>
  <cp:lastModifiedBy>Forkey, Jack</cp:lastModifiedBy>
  <cp:revision>18</cp:revision>
  <cp:lastPrinted>2017-10-03T20:42:43Z</cp:lastPrinted>
  <dcterms:created xsi:type="dcterms:W3CDTF">2017-05-26T22:17:36Z</dcterms:created>
  <dcterms:modified xsi:type="dcterms:W3CDTF">2019-10-28T18:22:18Z</dcterms:modified>
</cp:coreProperties>
</file>